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92" r:id="rId2"/>
    <p:sldId id="332" r:id="rId3"/>
    <p:sldId id="333" r:id="rId4"/>
    <p:sldId id="334" r:id="rId5"/>
    <p:sldId id="294" r:id="rId6"/>
    <p:sldId id="295" r:id="rId7"/>
    <p:sldId id="296" r:id="rId8"/>
    <p:sldId id="297" r:id="rId9"/>
    <p:sldId id="595" r:id="rId10"/>
    <p:sldId id="293" r:id="rId11"/>
    <p:sldId id="299" r:id="rId12"/>
    <p:sldId id="298" r:id="rId13"/>
    <p:sldId id="300" r:id="rId14"/>
    <p:sldId id="301" r:id="rId15"/>
    <p:sldId id="596" r:id="rId16"/>
    <p:sldId id="597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>
        <p:scale>
          <a:sx n="112" d="100"/>
          <a:sy n="112" d="100"/>
        </p:scale>
        <p:origin x="21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066DA-3DC5-4736-B8A1-DD70D522091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D69F27-D131-4F5A-85B7-733D96C9EEC4}">
      <dgm:prSet/>
      <dgm:spPr/>
      <dgm:t>
        <a:bodyPr/>
        <a:lstStyle/>
        <a:p>
          <a:r>
            <a:rPr lang="en-CA" b="0" i="0" baseline="0" dirty="0"/>
            <a:t>Learning Logs</a:t>
          </a:r>
          <a:endParaRPr lang="en-US" dirty="0"/>
        </a:p>
      </dgm:t>
    </dgm:pt>
    <dgm:pt modelId="{D7C3F15A-26C5-411D-8FB0-E28FE5086D3B}" type="parTrans" cxnId="{2FC5D276-B55F-412D-B3A3-3F7BEFAE62C6}">
      <dgm:prSet/>
      <dgm:spPr/>
      <dgm:t>
        <a:bodyPr/>
        <a:lstStyle/>
        <a:p>
          <a:endParaRPr lang="en-US"/>
        </a:p>
      </dgm:t>
    </dgm:pt>
    <dgm:pt modelId="{E2390DFF-C1F2-46F8-802F-DABEB9837329}" type="sibTrans" cxnId="{2FC5D276-B55F-412D-B3A3-3F7BEFAE62C6}">
      <dgm:prSet/>
      <dgm:spPr/>
      <dgm:t>
        <a:bodyPr/>
        <a:lstStyle/>
        <a:p>
          <a:endParaRPr lang="en-US"/>
        </a:p>
      </dgm:t>
    </dgm:pt>
    <dgm:pt modelId="{94979EFA-E000-4221-B89B-C8F787F11237}">
      <dgm:prSet/>
      <dgm:spPr/>
      <dgm:t>
        <a:bodyPr/>
        <a:lstStyle/>
        <a:p>
          <a:r>
            <a:rPr lang="en-CA" b="0" i="0" baseline="0"/>
            <a:t>4+1 Questions</a:t>
          </a:r>
          <a:endParaRPr lang="en-US"/>
        </a:p>
      </dgm:t>
    </dgm:pt>
    <dgm:pt modelId="{1C336644-611A-489C-91D9-EA60ADD78606}" type="parTrans" cxnId="{CBDCD4DB-8EAF-48C5-A557-B117460C19C3}">
      <dgm:prSet/>
      <dgm:spPr/>
      <dgm:t>
        <a:bodyPr/>
        <a:lstStyle/>
        <a:p>
          <a:endParaRPr lang="en-US"/>
        </a:p>
      </dgm:t>
    </dgm:pt>
    <dgm:pt modelId="{A374330F-8901-47DE-83B7-6D7AD5EE3C38}" type="sibTrans" cxnId="{CBDCD4DB-8EAF-48C5-A557-B117460C19C3}">
      <dgm:prSet/>
      <dgm:spPr/>
      <dgm:t>
        <a:bodyPr/>
        <a:lstStyle/>
        <a:p>
          <a:endParaRPr lang="en-US"/>
        </a:p>
      </dgm:t>
    </dgm:pt>
    <dgm:pt modelId="{C312D634-3D06-4C57-BF27-A9E1D38348CA}">
      <dgm:prSet/>
      <dgm:spPr/>
      <dgm:t>
        <a:bodyPr/>
        <a:lstStyle/>
        <a:p>
          <a:r>
            <a:rPr lang="en-CA" b="0" i="0" baseline="0"/>
            <a:t>Working/Not working</a:t>
          </a:r>
          <a:endParaRPr lang="en-US"/>
        </a:p>
      </dgm:t>
    </dgm:pt>
    <dgm:pt modelId="{DE5E489A-B56A-42D8-9CEB-71CA6F5B19BA}" type="parTrans" cxnId="{6EDEF63E-C147-415A-BC24-B8B34D79F756}">
      <dgm:prSet/>
      <dgm:spPr/>
      <dgm:t>
        <a:bodyPr/>
        <a:lstStyle/>
        <a:p>
          <a:endParaRPr lang="en-US"/>
        </a:p>
      </dgm:t>
    </dgm:pt>
    <dgm:pt modelId="{B2135172-27D7-412B-B02E-3E8289191D77}" type="sibTrans" cxnId="{6EDEF63E-C147-415A-BC24-B8B34D79F756}">
      <dgm:prSet/>
      <dgm:spPr/>
      <dgm:t>
        <a:bodyPr/>
        <a:lstStyle/>
        <a:p>
          <a:endParaRPr lang="en-US"/>
        </a:p>
      </dgm:t>
    </dgm:pt>
    <dgm:pt modelId="{6C51BFBB-DE63-CD44-8516-9188F2A587FE}" type="pres">
      <dgm:prSet presAssocID="{A66066DA-3DC5-4736-B8A1-DD70D5220918}" presName="linear" presStyleCnt="0">
        <dgm:presLayoutVars>
          <dgm:animLvl val="lvl"/>
          <dgm:resizeHandles val="exact"/>
        </dgm:presLayoutVars>
      </dgm:prSet>
      <dgm:spPr/>
    </dgm:pt>
    <dgm:pt modelId="{C740A8BF-8424-624B-8E3F-461E717B865F}" type="pres">
      <dgm:prSet presAssocID="{22D69F27-D131-4F5A-85B7-733D96C9EEC4}" presName="parentText" presStyleLbl="node1" presStyleIdx="0" presStyleCnt="3" custLinFactNeighborX="5680" custLinFactNeighborY="-21608">
        <dgm:presLayoutVars>
          <dgm:chMax val="0"/>
          <dgm:bulletEnabled val="1"/>
        </dgm:presLayoutVars>
      </dgm:prSet>
      <dgm:spPr/>
    </dgm:pt>
    <dgm:pt modelId="{366E41A0-B120-0243-9F87-D7D0C6574A72}" type="pres">
      <dgm:prSet presAssocID="{E2390DFF-C1F2-46F8-802F-DABEB9837329}" presName="spacer" presStyleCnt="0"/>
      <dgm:spPr/>
    </dgm:pt>
    <dgm:pt modelId="{5DDF15EB-4C86-E445-B41E-F2DAB01A48B0}" type="pres">
      <dgm:prSet presAssocID="{94979EFA-E000-4221-B89B-C8F787F112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D2C2B3-DF9B-2D4E-8CA6-09048A3A247E}" type="pres">
      <dgm:prSet presAssocID="{A374330F-8901-47DE-83B7-6D7AD5EE3C38}" presName="spacer" presStyleCnt="0"/>
      <dgm:spPr/>
    </dgm:pt>
    <dgm:pt modelId="{07E5E453-7012-5A4B-A0F9-E1DF8EE44ACD}" type="pres">
      <dgm:prSet presAssocID="{C312D634-3D06-4C57-BF27-A9E1D38348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0FFB10-9EC8-AF46-B2B2-5BC8A9AC456C}" type="presOf" srcId="{22D69F27-D131-4F5A-85B7-733D96C9EEC4}" destId="{C740A8BF-8424-624B-8E3F-461E717B865F}" srcOrd="0" destOrd="0" presId="urn:microsoft.com/office/officeart/2005/8/layout/vList2"/>
    <dgm:cxn modelId="{6EDEF63E-C147-415A-BC24-B8B34D79F756}" srcId="{A66066DA-3DC5-4736-B8A1-DD70D5220918}" destId="{C312D634-3D06-4C57-BF27-A9E1D38348CA}" srcOrd="2" destOrd="0" parTransId="{DE5E489A-B56A-42D8-9CEB-71CA6F5B19BA}" sibTransId="{B2135172-27D7-412B-B02E-3E8289191D77}"/>
    <dgm:cxn modelId="{2FC5D276-B55F-412D-B3A3-3F7BEFAE62C6}" srcId="{A66066DA-3DC5-4736-B8A1-DD70D5220918}" destId="{22D69F27-D131-4F5A-85B7-733D96C9EEC4}" srcOrd="0" destOrd="0" parTransId="{D7C3F15A-26C5-411D-8FB0-E28FE5086D3B}" sibTransId="{E2390DFF-C1F2-46F8-802F-DABEB9837329}"/>
    <dgm:cxn modelId="{201A7D99-7808-1D48-ABE0-BFBC047B2F1E}" type="presOf" srcId="{C312D634-3D06-4C57-BF27-A9E1D38348CA}" destId="{07E5E453-7012-5A4B-A0F9-E1DF8EE44ACD}" srcOrd="0" destOrd="0" presId="urn:microsoft.com/office/officeart/2005/8/layout/vList2"/>
    <dgm:cxn modelId="{F86504C1-B5C0-1F40-A4D0-34348DDFEBCC}" type="presOf" srcId="{94979EFA-E000-4221-B89B-C8F787F11237}" destId="{5DDF15EB-4C86-E445-B41E-F2DAB01A48B0}" srcOrd="0" destOrd="0" presId="urn:microsoft.com/office/officeart/2005/8/layout/vList2"/>
    <dgm:cxn modelId="{CBDCD4DB-8EAF-48C5-A557-B117460C19C3}" srcId="{A66066DA-3DC5-4736-B8A1-DD70D5220918}" destId="{94979EFA-E000-4221-B89B-C8F787F11237}" srcOrd="1" destOrd="0" parTransId="{1C336644-611A-489C-91D9-EA60ADD78606}" sibTransId="{A374330F-8901-47DE-83B7-6D7AD5EE3C38}"/>
    <dgm:cxn modelId="{99A2CFFC-67DF-7946-B343-6DBF176B08E8}" type="presOf" srcId="{A66066DA-3DC5-4736-B8A1-DD70D5220918}" destId="{6C51BFBB-DE63-CD44-8516-9188F2A587FE}" srcOrd="0" destOrd="0" presId="urn:microsoft.com/office/officeart/2005/8/layout/vList2"/>
    <dgm:cxn modelId="{4F279F0D-B0EE-5E4A-9EA3-727DA24E4AC0}" type="presParOf" srcId="{6C51BFBB-DE63-CD44-8516-9188F2A587FE}" destId="{C740A8BF-8424-624B-8E3F-461E717B865F}" srcOrd="0" destOrd="0" presId="urn:microsoft.com/office/officeart/2005/8/layout/vList2"/>
    <dgm:cxn modelId="{4DAFC79B-ABF3-2E4D-9219-2CFB3174E11D}" type="presParOf" srcId="{6C51BFBB-DE63-CD44-8516-9188F2A587FE}" destId="{366E41A0-B120-0243-9F87-D7D0C6574A72}" srcOrd="1" destOrd="0" presId="urn:microsoft.com/office/officeart/2005/8/layout/vList2"/>
    <dgm:cxn modelId="{AD762108-0D16-F249-B63B-8B703F249E3F}" type="presParOf" srcId="{6C51BFBB-DE63-CD44-8516-9188F2A587FE}" destId="{5DDF15EB-4C86-E445-B41E-F2DAB01A48B0}" srcOrd="2" destOrd="0" presId="urn:microsoft.com/office/officeart/2005/8/layout/vList2"/>
    <dgm:cxn modelId="{089E04EF-2988-E441-890C-E8C4E961278A}" type="presParOf" srcId="{6C51BFBB-DE63-CD44-8516-9188F2A587FE}" destId="{61D2C2B3-DF9B-2D4E-8CA6-09048A3A247E}" srcOrd="3" destOrd="0" presId="urn:microsoft.com/office/officeart/2005/8/layout/vList2"/>
    <dgm:cxn modelId="{024A4E80-2D4D-174D-9A2C-51E65E26FD6D}" type="presParOf" srcId="{6C51BFBB-DE63-CD44-8516-9188F2A587FE}" destId="{07E5E453-7012-5A4B-A0F9-E1DF8EE44A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A8BF-8424-624B-8E3F-461E717B865F}">
      <dsp:nvSpPr>
        <dsp:cNvPr id="0" name=""/>
        <dsp:cNvSpPr/>
      </dsp:nvSpPr>
      <dsp:spPr>
        <a:xfrm>
          <a:off x="0" y="21020"/>
          <a:ext cx="3886200" cy="1345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0" i="0" kern="1200" baseline="0" dirty="0"/>
            <a:t>Learning Logs</a:t>
          </a:r>
          <a:endParaRPr lang="en-US" sz="3900" kern="1200" dirty="0"/>
        </a:p>
      </dsp:txBody>
      <dsp:txXfrm>
        <a:off x="65676" y="86696"/>
        <a:ext cx="3754848" cy="1214020"/>
      </dsp:txXfrm>
    </dsp:sp>
    <dsp:sp modelId="{5DDF15EB-4C86-E445-B41E-F2DAB01A48B0}">
      <dsp:nvSpPr>
        <dsp:cNvPr id="0" name=""/>
        <dsp:cNvSpPr/>
      </dsp:nvSpPr>
      <dsp:spPr>
        <a:xfrm>
          <a:off x="0" y="1502982"/>
          <a:ext cx="3886200" cy="1345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0" i="0" kern="1200" baseline="0"/>
            <a:t>4+1 Questions</a:t>
          </a:r>
          <a:endParaRPr lang="en-US" sz="3900" kern="1200"/>
        </a:p>
      </dsp:txBody>
      <dsp:txXfrm>
        <a:off x="65676" y="1568658"/>
        <a:ext cx="3754848" cy="1214020"/>
      </dsp:txXfrm>
    </dsp:sp>
    <dsp:sp modelId="{07E5E453-7012-5A4B-A0F9-E1DF8EE44ACD}">
      <dsp:nvSpPr>
        <dsp:cNvPr id="0" name=""/>
        <dsp:cNvSpPr/>
      </dsp:nvSpPr>
      <dsp:spPr>
        <a:xfrm>
          <a:off x="0" y="2960675"/>
          <a:ext cx="3886200" cy="1345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0" i="0" kern="1200" baseline="0"/>
            <a:t>Working/Not working</a:t>
          </a:r>
          <a:endParaRPr lang="en-US" sz="3900" kern="1200"/>
        </a:p>
      </dsp:txBody>
      <dsp:txXfrm>
        <a:off x="65676" y="3026351"/>
        <a:ext cx="3754848" cy="121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29468-121B-EB48-A41E-038425688662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9184-130D-804C-9F89-A97BEC50EE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1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Radical  - get people to blue sky think about ideas that are radical, traditional and different. Then pick the ones that seem possible to implement.</a:t>
            </a:r>
          </a:p>
        </p:txBody>
      </p:sp>
    </p:spTree>
    <p:extLst>
      <p:ext uri="{BB962C8B-B14F-4D97-AF65-F5344CB8AC3E}">
        <p14:creationId xmlns:p14="http://schemas.microsoft.com/office/powerpoint/2010/main" val="168601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1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1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17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2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1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18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0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CA62-FEEB-8E4F-9708-C6CA54033D6C}" type="datetimeFigureOut">
              <a:rPr lang="en-CA" smtClean="0"/>
              <a:t>2023-03-30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C7BB-7959-1545-9924-ED393AAAE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7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42.jpg" descr="image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0"/>
            <a:ext cx="7416825" cy="67761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opping for the neighbours. Offering lifts, putting a bet on."/>
          <p:cNvSpPr txBox="1"/>
          <p:nvPr/>
        </p:nvSpPr>
        <p:spPr>
          <a:xfrm>
            <a:off x="2051719" y="1126485"/>
            <a:ext cx="309634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Shopping for the neighbours. Offering lifts, putting a bet on.</a:t>
            </a:r>
          </a:p>
        </p:txBody>
      </p:sp>
      <p:sp>
        <p:nvSpPr>
          <p:cNvPr id="272" name="Dog walking for others."/>
          <p:cNvSpPr txBox="1"/>
          <p:nvPr/>
        </p:nvSpPr>
        <p:spPr>
          <a:xfrm>
            <a:off x="2051719" y="2132856"/>
            <a:ext cx="28803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Dog walking for others.</a:t>
            </a:r>
          </a:p>
        </p:txBody>
      </p:sp>
      <p:sp>
        <p:nvSpPr>
          <p:cNvPr id="273" name="Growing produce or gardening."/>
          <p:cNvSpPr txBox="1"/>
          <p:nvPr/>
        </p:nvSpPr>
        <p:spPr>
          <a:xfrm>
            <a:off x="2051719" y="3068959"/>
            <a:ext cx="30243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Growing produce or gardening.</a:t>
            </a:r>
          </a:p>
        </p:txBody>
      </p:sp>
      <p:sp>
        <p:nvSpPr>
          <p:cNvPr id="274" name="Taking in garbage bins."/>
          <p:cNvSpPr txBox="1"/>
          <p:nvPr/>
        </p:nvSpPr>
        <p:spPr>
          <a:xfrm>
            <a:off x="2062142" y="4005064"/>
            <a:ext cx="26538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Taking in garbage bins.</a:t>
            </a:r>
          </a:p>
        </p:txBody>
      </p:sp>
      <p:sp>
        <p:nvSpPr>
          <p:cNvPr id="275" name="House minding, holding the key. Be a more active member of  home watch."/>
          <p:cNvSpPr txBox="1"/>
          <p:nvPr/>
        </p:nvSpPr>
        <p:spPr>
          <a:xfrm>
            <a:off x="1979711" y="4941168"/>
            <a:ext cx="316835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House minding, holding the key. Be a more active member of  home watch.</a:t>
            </a:r>
          </a:p>
        </p:txBody>
      </p:sp>
      <p:sp>
        <p:nvSpPr>
          <p:cNvPr id="276" name="Paul"/>
          <p:cNvSpPr txBox="1"/>
          <p:nvPr/>
        </p:nvSpPr>
        <p:spPr>
          <a:xfrm>
            <a:off x="1043608" y="-27385"/>
            <a:ext cx="115212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67BE2E"/>
                </a:solidFill>
              </a:defRPr>
            </a:lvl1pPr>
          </a:lstStyle>
          <a:p>
            <a:pPr>
              <a:defRPr sz="1800" b="0">
                <a:solidFill>
                  <a:srgbClr val="FFFFFF"/>
                </a:solidFill>
              </a:defRPr>
            </a:pPr>
            <a:r>
              <a:rPr sz="3200" b="1" dirty="0">
                <a:solidFill>
                  <a:schemeClr val="bg1"/>
                </a:solidFill>
              </a:rPr>
              <a:t>Paul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 advAuto="0"/>
      <p:bldP spid="272" grpId="0" animBg="1" advAuto="0"/>
      <p:bldP spid="273" grpId="0" animBg="1" advAuto="0"/>
      <p:bldP spid="274" grpId="0" animBg="1" advAuto="0"/>
      <p:bldP spid="275" grpId="0" animBg="1" advAuto="0"/>
      <p:bldP spid="27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11.jpg" descr="image11.jpg"/>
          <p:cNvPicPr>
            <a:picLocks noChangeAspect="1"/>
          </p:cNvPicPr>
          <p:nvPr/>
        </p:nvPicPr>
        <p:blipFill>
          <a:blip r:embed="rId2"/>
          <a:srcRect t="4839" b="60274"/>
          <a:stretch>
            <a:fillRect/>
          </a:stretch>
        </p:blipFill>
        <p:spPr>
          <a:xfrm>
            <a:off x="1043608" y="1268759"/>
            <a:ext cx="7207353" cy="388843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Rounded Rectangle"/>
          <p:cNvSpPr/>
          <p:nvPr/>
        </p:nvSpPr>
        <p:spPr>
          <a:xfrm>
            <a:off x="6012160" y="3068959"/>
            <a:ext cx="1080121" cy="648073"/>
          </a:xfrm>
          <a:prstGeom prst="roundRect">
            <a:avLst>
              <a:gd name="adj" fmla="val 16667"/>
            </a:avLst>
          </a:prstGeom>
          <a:solidFill>
            <a:srgbClr val="67BE2E">
              <a:alpha val="15000"/>
            </a:srgbClr>
          </a:solidFill>
          <a:ln w="25400">
            <a:solidFill>
              <a:schemeClr val="accent3"/>
            </a:solidFill>
            <a:bevel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09A13D-DFF1-9673-C1B8-604455ED8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717" y="-13545"/>
            <a:ext cx="4972565" cy="6885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justenoughsupportprocessgraphic.jpg" descr="justenoughsupportprocessgraphic.jpg"/>
          <p:cNvPicPr>
            <a:picLocks noChangeAspect="1"/>
          </p:cNvPicPr>
          <p:nvPr/>
        </p:nvPicPr>
        <p:blipFill>
          <a:blip r:embed="rId2"/>
          <a:srcRect t="38696" r="60819"/>
          <a:stretch>
            <a:fillRect/>
          </a:stretch>
        </p:blipFill>
        <p:spPr>
          <a:xfrm>
            <a:off x="1619672" y="188640"/>
            <a:ext cx="5832648" cy="6451814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Rectangle"/>
          <p:cNvSpPr/>
          <p:nvPr/>
        </p:nvSpPr>
        <p:spPr>
          <a:xfrm>
            <a:off x="5940152" y="188639"/>
            <a:ext cx="1512169" cy="18722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Rectangle"/>
          <p:cNvSpPr/>
          <p:nvPr/>
        </p:nvSpPr>
        <p:spPr>
          <a:xfrm>
            <a:off x="6948264" y="5157192"/>
            <a:ext cx="504057" cy="11521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ersoncentredreviewsadultworkbookweb.pdf" descr="personcentredreviewsadultworkbookweb.pdf"/>
          <p:cNvPicPr>
            <a:picLocks noChangeAspect="1"/>
          </p:cNvPicPr>
          <p:nvPr/>
        </p:nvPicPr>
        <p:blipFill>
          <a:blip r:embed="rId2"/>
          <a:srcRect t="60263"/>
          <a:stretch>
            <a:fillRect/>
          </a:stretch>
        </p:blipFill>
        <p:spPr>
          <a:xfrm>
            <a:off x="-569902" y="2041297"/>
            <a:ext cx="10182463" cy="534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How are the new supports working out?"/>
          <p:cNvSpPr txBox="1"/>
          <p:nvPr/>
        </p:nvSpPr>
        <p:spPr>
          <a:xfrm>
            <a:off x="0" y="332655"/>
            <a:ext cx="914400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200"/>
              <a:t>How are the new supports working out?</a:t>
            </a:r>
          </a:p>
        </p:txBody>
      </p:sp>
      <p:sp>
        <p:nvSpPr>
          <p:cNvPr id="312" name="Person-Centred Review"/>
          <p:cNvSpPr txBox="1"/>
          <p:nvPr/>
        </p:nvSpPr>
        <p:spPr>
          <a:xfrm>
            <a:off x="2962800" y="1556791"/>
            <a:ext cx="377751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2800"/>
              <a:t>Person-Centred Review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42A99A-7373-8A43-9DA6-3B87BD44D011}"/>
              </a:ext>
            </a:extLst>
          </p:cNvPr>
          <p:cNvSpPr txBox="1"/>
          <p:nvPr/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45719" tIns="45719" rIns="45719" bIns="45719" numCol="1" spcCol="38100" rtlCol="0" anchor="ctr">
            <a:normAutofit/>
          </a:bodyPr>
          <a:lstStyle/>
          <a:p>
            <a:pPr algn="ctr" fontAlgn="auto" hangingPunct="0">
              <a:lnSpc>
                <a:spcPct val="90000"/>
              </a:lnSpc>
              <a:spcAft>
                <a:spcPts val="600"/>
              </a:spcAft>
            </a:pPr>
            <a:r>
              <a:rPr lang="en-US" sz="4400" b="0" i="0" u="none" strike="noStrike" cap="none" spc="0" baseline="0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Capturing Learning/Evaluate Progress</a:t>
            </a: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TextBox 4">
            <a:extLst>
              <a:ext uri="{FF2B5EF4-FFF2-40B4-BE49-F238E27FC236}">
                <a16:creationId xmlns:a16="http://schemas.microsoft.com/office/drawing/2014/main" id="{83889988-0456-4360-ACBA-87C42742F3B3}"/>
              </a:ext>
            </a:extLst>
          </p:cNvPr>
          <p:cNvGraphicFramePr/>
          <p:nvPr/>
        </p:nvGraphicFramePr>
        <p:xfrm>
          <a:off x="2905453" y="1941238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CEA0-CE21-0282-2477-1EF3E052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9448F-5CA7-CB83-DE15-74698EB907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672" y="161425"/>
            <a:ext cx="9207672" cy="65351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50C33-5354-EE77-599A-D30122B5C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577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29E3-2C63-C943-0FF7-55100026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5DC5E-5872-50D5-D1D3-439DE07305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55B8DA-6E6D-739A-7167-C165CB2E88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0354" y="24569"/>
            <a:ext cx="4817591" cy="68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"/>
          <p:cNvGrpSpPr/>
          <p:nvPr/>
        </p:nvGrpSpPr>
        <p:grpSpPr>
          <a:xfrm>
            <a:off x="903287" y="1905000"/>
            <a:ext cx="7791451" cy="4663441"/>
            <a:chOff x="0" y="0"/>
            <a:chExt cx="7791450" cy="4663440"/>
          </a:xfrm>
        </p:grpSpPr>
        <p:sp>
          <p:nvSpPr>
            <p:cNvPr id="317" name="www.hsacanada.ca…"/>
            <p:cNvSpPr txBox="1"/>
            <p:nvPr/>
          </p:nvSpPr>
          <p:spPr>
            <a:xfrm>
              <a:off x="1417096" y="0"/>
              <a:ext cx="6374355" cy="466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000" b="1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        </a:t>
              </a:r>
              <a:r>
                <a:rPr sz="2000" dirty="0" err="1">
                  <a:latin typeface="+mn-lt"/>
                  <a:ea typeface="+mn-ea"/>
                  <a:cs typeface="+mn-cs"/>
                  <a:sym typeface="Helvetica"/>
                </a:rPr>
                <a:t>www.hsacanada.ca</a:t>
              </a: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 indent="530225"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 indent="530225">
                <a:defRPr>
                  <a:solidFill>
                    <a:srgbClr val="FFFFFF"/>
                  </a:solidFill>
                </a:defRPr>
              </a:pPr>
              <a:r>
                <a:rPr sz="200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rPr>
                <a:t>/</a:t>
              </a: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http://</a:t>
              </a:r>
              <a:r>
                <a:rPr sz="2000" dirty="0" err="1">
                  <a:latin typeface="+mn-lt"/>
                  <a:ea typeface="+mn-ea"/>
                  <a:cs typeface="+mn-cs"/>
                  <a:sym typeface="Helvetica"/>
                </a:rPr>
                <a:t>www.facebook.com</a:t>
              </a: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/pages/Helen-Sanderson-Associates/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sz="2000" dirty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rPr>
                <a:t>pages/Helen-Sanderson-Associates/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        @HSACanada1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      http://</a:t>
              </a:r>
              <a:r>
                <a:rPr sz="2000" dirty="0" err="1">
                  <a:latin typeface="+mn-lt"/>
                  <a:ea typeface="+mn-ea"/>
                  <a:cs typeface="+mn-cs"/>
                  <a:sym typeface="Helvetica"/>
                </a:rPr>
                <a:t>www.youtube.com</a:t>
              </a:r>
              <a:r>
                <a:rPr sz="2000" dirty="0">
                  <a:latin typeface="+mn-lt"/>
                  <a:ea typeface="+mn-ea"/>
                  <a:cs typeface="+mn-cs"/>
                  <a:sym typeface="Helvetica"/>
                </a:rPr>
                <a:t>/user/</a:t>
              </a:r>
              <a:r>
                <a:rPr sz="2000" dirty="0" err="1">
                  <a:latin typeface="+mn-lt"/>
                  <a:ea typeface="+mn-ea"/>
                  <a:cs typeface="+mn-cs"/>
                  <a:sym typeface="Helvetica"/>
                </a:rPr>
                <a:t>helensandersonHSA</a:t>
              </a: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  <a:p>
              <a:pPr>
                <a:defRPr>
                  <a:solidFill>
                    <a:srgbClr val="FFFFFF"/>
                  </a:solidFill>
                </a:defRPr>
              </a:pPr>
              <a:endParaRPr sz="2000"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318" name="image48.png" descr="image4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12" y="2285999"/>
              <a:ext cx="561490" cy="561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image49.png" descr="image4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911" y="1523999"/>
              <a:ext cx="527163" cy="527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image50.png" descr="image5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23573"/>
              <a:ext cx="1267150" cy="948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image51.png" descr="image5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712" y="609600"/>
              <a:ext cx="1102982" cy="599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Julie Malette…"/>
          <p:cNvSpPr txBox="1"/>
          <p:nvPr/>
        </p:nvSpPr>
        <p:spPr>
          <a:xfrm>
            <a:off x="2462400" y="838200"/>
            <a:ext cx="408380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CA" sz="3200" dirty="0">
                <a:latin typeface="+mn-lt"/>
                <a:ea typeface="+mn-ea"/>
                <a:cs typeface="+mn-cs"/>
                <a:sym typeface="Helvetica"/>
              </a:rPr>
              <a:t>Barb Swartz-</a:t>
            </a:r>
            <a:r>
              <a:rPr lang="en-CA" sz="3200" dirty="0" err="1">
                <a:latin typeface="+mn-lt"/>
                <a:ea typeface="+mn-ea"/>
                <a:cs typeface="+mn-cs"/>
                <a:sym typeface="Helvetica"/>
              </a:rPr>
              <a:t>Biscaro</a:t>
            </a:r>
            <a:endParaRPr sz="3200" dirty="0"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lang="en-CA" sz="3200" dirty="0">
                <a:latin typeface="+mn-lt"/>
                <a:ea typeface="+mn-ea"/>
                <a:cs typeface="+mn-cs"/>
                <a:sym typeface="Helvetica"/>
              </a:rPr>
              <a:t>barbs</a:t>
            </a:r>
            <a:r>
              <a:rPr sz="3200" dirty="0">
                <a:latin typeface="+mn-lt"/>
                <a:ea typeface="+mn-ea"/>
                <a:cs typeface="+mn-cs"/>
                <a:sym typeface="Helvetica"/>
              </a:rPr>
              <a:t>@</a:t>
            </a:r>
            <a:r>
              <a:rPr sz="3200" dirty="0" err="1">
                <a:latin typeface="+mn-lt"/>
                <a:ea typeface="+mn-ea"/>
                <a:cs typeface="+mn-cs"/>
                <a:sym typeface="Helvetica"/>
              </a:rPr>
              <a:t>hsacanada.ca</a:t>
            </a:r>
            <a:endParaRPr sz="3200"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2"/>
            <a:ext cx="12192000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6597649" y="550862"/>
            <a:ext cx="2303321" cy="97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8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5765"/>
              <a:t>Radical</a:t>
            </a:r>
          </a:p>
        </p:txBody>
      </p:sp>
    </p:spTree>
    <p:extLst>
      <p:ext uri="{BB962C8B-B14F-4D97-AF65-F5344CB8AC3E}">
        <p14:creationId xmlns:p14="http://schemas.microsoft.com/office/powerpoint/2010/main" val="11001552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imag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200402"/>
            <a:ext cx="9144004" cy="13258803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>
            <a:off x="6253161" y="5826124"/>
            <a:ext cx="2893675" cy="87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7200">
                <a:solidFill>
                  <a:srgbClr val="FDFDF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5062"/>
              <a:t>Traditional</a:t>
            </a:r>
          </a:p>
        </p:txBody>
      </p:sp>
    </p:spTree>
    <p:extLst>
      <p:ext uri="{BB962C8B-B14F-4D97-AF65-F5344CB8AC3E}">
        <p14:creationId xmlns:p14="http://schemas.microsoft.com/office/powerpoint/2010/main" val="24995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imag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667000"/>
            <a:ext cx="9144004" cy="12179301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Shape 545"/>
          <p:cNvSpPr/>
          <p:nvPr/>
        </p:nvSpPr>
        <p:spPr>
          <a:xfrm>
            <a:off x="1630361" y="1846261"/>
            <a:ext cx="2372507" cy="82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6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781"/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29526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43.jpg" descr="image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62926"/>
            <a:ext cx="8496945" cy="608627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New phone"/>
          <p:cNvSpPr txBox="1"/>
          <p:nvPr/>
        </p:nvSpPr>
        <p:spPr>
          <a:xfrm>
            <a:off x="2411759" y="3068959"/>
            <a:ext cx="151217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New phone</a:t>
            </a:r>
          </a:p>
        </p:txBody>
      </p:sp>
      <p:sp>
        <p:nvSpPr>
          <p:cNvPr id="283" name="Time alone"/>
          <p:cNvSpPr txBox="1"/>
          <p:nvPr/>
        </p:nvSpPr>
        <p:spPr>
          <a:xfrm>
            <a:off x="3275855" y="2636911"/>
            <a:ext cx="14401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Time alone</a:t>
            </a:r>
          </a:p>
        </p:txBody>
      </p:sp>
      <p:sp>
        <p:nvSpPr>
          <p:cNvPr id="284" name="Night time support reduced"/>
          <p:cNvSpPr txBox="1"/>
          <p:nvPr/>
        </p:nvSpPr>
        <p:spPr>
          <a:xfrm>
            <a:off x="5724128" y="2708919"/>
            <a:ext cx="237626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Night time support reduced</a:t>
            </a:r>
          </a:p>
        </p:txBody>
      </p:sp>
      <p:sp>
        <p:nvSpPr>
          <p:cNvPr id="285" name="Stranger danger"/>
          <p:cNvSpPr txBox="1"/>
          <p:nvPr/>
        </p:nvSpPr>
        <p:spPr>
          <a:xfrm>
            <a:off x="5580112" y="3501008"/>
            <a:ext cx="18164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lvl1pPr>
          </a:lstStyle>
          <a:p>
            <a:r>
              <a:t>Stranger danger</a:t>
            </a:r>
          </a:p>
        </p:txBody>
      </p:sp>
      <p:sp>
        <p:nvSpPr>
          <p:cNvPr id="286" name="Shopping for Neighbours"/>
          <p:cNvSpPr txBox="1"/>
          <p:nvPr/>
        </p:nvSpPr>
        <p:spPr>
          <a:xfrm>
            <a:off x="3707903" y="4005064"/>
            <a:ext cx="266673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Shopping for Neighbours</a:t>
            </a:r>
          </a:p>
        </p:txBody>
      </p:sp>
      <p:sp>
        <p:nvSpPr>
          <p:cNvPr id="287" name="Advertise produce"/>
          <p:cNvSpPr txBox="1"/>
          <p:nvPr/>
        </p:nvSpPr>
        <p:spPr>
          <a:xfrm>
            <a:off x="1763688" y="4077072"/>
            <a:ext cx="136826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Advertise produce</a:t>
            </a:r>
          </a:p>
        </p:txBody>
      </p:sp>
      <p:sp>
        <p:nvSpPr>
          <p:cNvPr id="288" name="Putting a bet on for someone"/>
          <p:cNvSpPr txBox="1"/>
          <p:nvPr/>
        </p:nvSpPr>
        <p:spPr>
          <a:xfrm>
            <a:off x="5940152" y="4365104"/>
            <a:ext cx="223224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Putting a bet on for someone</a:t>
            </a:r>
          </a:p>
        </p:txBody>
      </p:sp>
      <p:sp>
        <p:nvSpPr>
          <p:cNvPr id="289" name="Just checking system"/>
          <p:cNvSpPr txBox="1"/>
          <p:nvPr/>
        </p:nvSpPr>
        <p:spPr>
          <a:xfrm>
            <a:off x="5580112" y="2204864"/>
            <a:ext cx="233790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Just checking system</a:t>
            </a:r>
          </a:p>
        </p:txBody>
      </p:sp>
      <p:sp>
        <p:nvSpPr>
          <p:cNvPr id="290" name="Epilepsy sensor"/>
          <p:cNvSpPr txBox="1"/>
          <p:nvPr/>
        </p:nvSpPr>
        <p:spPr>
          <a:xfrm>
            <a:off x="3203848" y="1988840"/>
            <a:ext cx="162204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Epilepsy sensor</a:t>
            </a:r>
          </a:p>
        </p:txBody>
      </p:sp>
      <p:sp>
        <p:nvSpPr>
          <p:cNvPr id="291" name="More involvement…"/>
          <p:cNvSpPr txBox="1"/>
          <p:nvPr/>
        </p:nvSpPr>
        <p:spPr>
          <a:xfrm>
            <a:off x="1259632" y="1772816"/>
            <a:ext cx="172819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More involvement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in health and safety</a:t>
            </a:r>
          </a:p>
        </p:txBody>
      </p:sp>
      <p:sp>
        <p:nvSpPr>
          <p:cNvPr id="292" name="Assistive technology on front door"/>
          <p:cNvSpPr txBox="1"/>
          <p:nvPr/>
        </p:nvSpPr>
        <p:spPr>
          <a:xfrm>
            <a:off x="1907703" y="4941168"/>
            <a:ext cx="366898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Assistive technology on front door</a:t>
            </a:r>
          </a:p>
        </p:txBody>
      </p:sp>
      <p:sp>
        <p:nvSpPr>
          <p:cNvPr id="293" name="Get more involved in home watch."/>
          <p:cNvSpPr txBox="1"/>
          <p:nvPr/>
        </p:nvSpPr>
        <p:spPr>
          <a:xfrm>
            <a:off x="4283967" y="1484783"/>
            <a:ext cx="37355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Get more involved in home watch.</a:t>
            </a:r>
          </a:p>
        </p:txBody>
      </p:sp>
      <p:sp>
        <p:nvSpPr>
          <p:cNvPr id="294" name="Going out independently"/>
          <p:cNvSpPr txBox="1"/>
          <p:nvPr/>
        </p:nvSpPr>
        <p:spPr>
          <a:xfrm>
            <a:off x="1547663" y="1268759"/>
            <a:ext cx="270904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Going out independently</a:t>
            </a:r>
          </a:p>
        </p:txBody>
      </p:sp>
      <p:sp>
        <p:nvSpPr>
          <p:cNvPr id="295" name="Going out with Poppy"/>
          <p:cNvSpPr txBox="1"/>
          <p:nvPr/>
        </p:nvSpPr>
        <p:spPr>
          <a:xfrm>
            <a:off x="2555775" y="3356991"/>
            <a:ext cx="221471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0000"/>
              </a:buClr>
              <a:buSzPct val="100000"/>
              <a:buFont typeface="Arial"/>
              <a:buChar char="•"/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Going out with Poppy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44.jpg" descr="image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00" y="0"/>
            <a:ext cx="50701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sting ideas"/>
          <p:cNvSpPr txBox="1"/>
          <p:nvPr/>
        </p:nvSpPr>
        <p:spPr>
          <a:xfrm>
            <a:off x="990600" y="2057400"/>
            <a:ext cx="2443123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>
              <a:defRPr sz="1800"/>
            </a:pPr>
            <a:r>
              <a:rPr sz="3200"/>
              <a:t>Testing ideas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44.jpg" descr="image44.jpg"/>
          <p:cNvPicPr>
            <a:picLocks noChangeAspect="1"/>
          </p:cNvPicPr>
          <p:nvPr/>
        </p:nvPicPr>
        <p:blipFill>
          <a:blip r:embed="rId2"/>
          <a:srcRect b="55494"/>
          <a:stretch>
            <a:fillRect/>
          </a:stretch>
        </p:blipFill>
        <p:spPr>
          <a:xfrm>
            <a:off x="-140412" y="576063"/>
            <a:ext cx="9284412" cy="5589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44.jpg" descr="image44.jpg"/>
          <p:cNvPicPr>
            <a:picLocks noChangeAspect="1"/>
          </p:cNvPicPr>
          <p:nvPr/>
        </p:nvPicPr>
        <p:blipFill>
          <a:blip r:embed="rId2"/>
          <a:srcRect t="45335"/>
          <a:stretch>
            <a:fillRect/>
          </a:stretch>
        </p:blipFill>
        <p:spPr>
          <a:xfrm>
            <a:off x="0" y="216318"/>
            <a:ext cx="9144001" cy="630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9.jpg" descr="imag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0806"/>
            <a:ext cx="9144000" cy="75488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21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197</Words>
  <Application>Microsoft Macintosh PowerPoint</Application>
  <PresentationFormat>On-screen Show (4:3)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Barb Swartz</dc:creator>
  <cp:keywords/>
  <dc:description/>
  <cp:lastModifiedBy>Barb Swartz</cp:lastModifiedBy>
  <cp:revision>5</cp:revision>
  <dcterms:created xsi:type="dcterms:W3CDTF">2023-03-30T16:30:30Z</dcterms:created>
  <dcterms:modified xsi:type="dcterms:W3CDTF">2023-03-30T16:46:48Z</dcterms:modified>
  <cp:category/>
</cp:coreProperties>
</file>