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1"/>
  </p:notesMasterIdLst>
  <p:sldIdLst>
    <p:sldId id="881" r:id="rId2"/>
    <p:sldId id="879" r:id="rId3"/>
    <p:sldId id="880" r:id="rId4"/>
    <p:sldId id="882" r:id="rId5"/>
    <p:sldId id="895" r:id="rId6"/>
    <p:sldId id="915" r:id="rId7"/>
    <p:sldId id="910" r:id="rId8"/>
    <p:sldId id="803" r:id="rId9"/>
    <p:sldId id="896" r:id="rId10"/>
    <p:sldId id="897" r:id="rId11"/>
    <p:sldId id="805" r:id="rId12"/>
    <p:sldId id="868" r:id="rId13"/>
    <p:sldId id="827" r:id="rId14"/>
    <p:sldId id="809" r:id="rId15"/>
    <p:sldId id="810" r:id="rId16"/>
    <p:sldId id="467" r:id="rId17"/>
    <p:sldId id="922" r:id="rId18"/>
    <p:sldId id="278" r:id="rId19"/>
    <p:sldId id="310" r:id="rId20"/>
    <p:sldId id="279" r:id="rId21"/>
    <p:sldId id="280" r:id="rId22"/>
    <p:sldId id="808" r:id="rId23"/>
    <p:sldId id="565" r:id="rId24"/>
    <p:sldId id="752" r:id="rId25"/>
    <p:sldId id="751" r:id="rId26"/>
    <p:sldId id="812" r:id="rId27"/>
    <p:sldId id="813" r:id="rId28"/>
    <p:sldId id="837" r:id="rId29"/>
    <p:sldId id="814" r:id="rId30"/>
    <p:sldId id="836" r:id="rId31"/>
    <p:sldId id="920" r:id="rId32"/>
    <p:sldId id="921" r:id="rId33"/>
    <p:sldId id="525" r:id="rId34"/>
    <p:sldId id="923" r:id="rId35"/>
    <p:sldId id="258" r:id="rId36"/>
    <p:sldId id="874" r:id="rId37"/>
    <p:sldId id="875" r:id="rId38"/>
    <p:sldId id="369" r:id="rId39"/>
    <p:sldId id="878" r:id="rId40"/>
    <p:sldId id="820" r:id="rId41"/>
    <p:sldId id="821" r:id="rId42"/>
    <p:sldId id="822" r:id="rId43"/>
    <p:sldId id="823" r:id="rId44"/>
    <p:sldId id="824" r:id="rId45"/>
    <p:sldId id="862" r:id="rId46"/>
    <p:sldId id="899" r:id="rId47"/>
    <p:sldId id="900" r:id="rId48"/>
    <p:sldId id="901" r:id="rId49"/>
    <p:sldId id="902" r:id="rId50"/>
    <p:sldId id="903" r:id="rId51"/>
    <p:sldId id="904" r:id="rId52"/>
    <p:sldId id="905" r:id="rId53"/>
    <p:sldId id="884" r:id="rId54"/>
    <p:sldId id="886" r:id="rId55"/>
    <p:sldId id="887" r:id="rId56"/>
    <p:sldId id="888" r:id="rId57"/>
    <p:sldId id="889" r:id="rId58"/>
    <p:sldId id="890" r:id="rId59"/>
    <p:sldId id="261" r:id="rId60"/>
    <p:sldId id="917" r:id="rId61"/>
    <p:sldId id="918" r:id="rId62"/>
    <p:sldId id="919" r:id="rId63"/>
    <p:sldId id="741" r:id="rId64"/>
    <p:sldId id="906" r:id="rId65"/>
    <p:sldId id="907" r:id="rId66"/>
    <p:sldId id="908" r:id="rId67"/>
    <p:sldId id="621" r:id="rId68"/>
    <p:sldId id="620" r:id="rId69"/>
    <p:sldId id="743" r:id="rId7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6327"/>
  </p:normalViewPr>
  <p:slideViewPr>
    <p:cSldViewPr snapToGrid="0">
      <p:cViewPr varScale="1">
        <p:scale>
          <a:sx n="128" d="100"/>
          <a:sy n="128" d="100"/>
        </p:scale>
        <p:origin x="170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9906B0-D3E4-C74B-A3F9-67A4B324D080}" type="datetimeFigureOut">
              <a:rPr lang="en-CA" smtClean="0"/>
              <a:t>2022-09-15</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4F7C27-61BA-AE4D-8305-0E5E1E261D4A}" type="slidenum">
              <a:rPr lang="en-CA" smtClean="0"/>
              <a:t>‹#›</a:t>
            </a:fld>
            <a:endParaRPr lang="en-CA"/>
          </a:p>
        </p:txBody>
      </p:sp>
    </p:spTree>
    <p:extLst>
      <p:ext uri="{BB962C8B-B14F-4D97-AF65-F5344CB8AC3E}">
        <p14:creationId xmlns:p14="http://schemas.microsoft.com/office/powerpoint/2010/main" val="552706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Slide Image Placeholder 1">
            <a:extLst>
              <a:ext uri="{FF2B5EF4-FFF2-40B4-BE49-F238E27FC236}">
                <a16:creationId xmlns:a16="http://schemas.microsoft.com/office/drawing/2014/main" id="{6B7BD1FF-2864-8040-B52A-DB99CB942BC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4645B1B-CE82-1B41-969D-9DE9E3CD167C}"/>
              </a:ext>
            </a:extLst>
          </p:cNvPr>
          <p:cNvSpPr>
            <a:spLocks noGrp="1"/>
          </p:cNvSpPr>
          <p:nvPr>
            <p:ph type="body" idx="1"/>
          </p:nvPr>
        </p:nvSpPr>
        <p:spPr>
          <a:xfrm>
            <a:off x="304800" y="3429000"/>
            <a:ext cx="6019800" cy="1066800"/>
          </a:xfrm>
        </p:spPr>
        <p:txBody>
          <a:bodyPr/>
          <a:lstStyle/>
          <a:p>
            <a:pPr>
              <a:defRPr/>
            </a:pPr>
            <a:endParaRPr lang="en-US" dirty="0"/>
          </a:p>
        </p:txBody>
      </p:sp>
      <p:sp>
        <p:nvSpPr>
          <p:cNvPr id="4" name="Footer Placeholder 3">
            <a:extLst>
              <a:ext uri="{FF2B5EF4-FFF2-40B4-BE49-F238E27FC236}">
                <a16:creationId xmlns:a16="http://schemas.microsoft.com/office/drawing/2014/main" id="{0D0D7EF4-BB20-7441-873C-8F2D3258188F}"/>
              </a:ext>
            </a:extLst>
          </p:cNvPr>
          <p:cNvSpPr>
            <a:spLocks noGrp="1"/>
          </p:cNvSpPr>
          <p:nvPr>
            <p:ph type="ftr" sz="quarter" idx="4"/>
          </p:nvPr>
        </p:nvSpPr>
        <p:spPr/>
        <p:txBody>
          <a:bodyPr/>
          <a:lstStyle/>
          <a:p>
            <a:pPr>
              <a:defRPr/>
            </a:pPr>
            <a:r>
              <a:rPr lang="en-US"/>
              <a:t>TLC-PCP www.learningcommunityus.com </a:t>
            </a:r>
            <a:endParaRPr lang="en-US" dirty="0"/>
          </a:p>
        </p:txBody>
      </p:sp>
      <p:sp>
        <p:nvSpPr>
          <p:cNvPr id="216068" name="Slide Number Placeholder 4">
            <a:extLst>
              <a:ext uri="{FF2B5EF4-FFF2-40B4-BE49-F238E27FC236}">
                <a16:creationId xmlns:a16="http://schemas.microsoft.com/office/drawing/2014/main" id="{8B900580-D106-7747-9597-73F955CA3523}"/>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F516E6E1-AB6E-5042-A67D-E07FA3500837}" type="slidenum">
              <a:rPr lang="en-US" altLang="en-US" sz="1200" b="0">
                <a:latin typeface="Arial" panose="020B0604020202020204" pitchFamily="34" charset="0"/>
              </a:rPr>
              <a:pPr/>
              <a:t>1</a:t>
            </a:fld>
            <a:endParaRPr lang="en-US" altLang="en-US" sz="1200" b="0">
              <a:latin typeface="Arial" panose="020B0604020202020204" pitchFamily="34" charset="0"/>
            </a:endParaRPr>
          </a:p>
        </p:txBody>
      </p:sp>
    </p:spTree>
    <p:extLst>
      <p:ext uri="{BB962C8B-B14F-4D97-AF65-F5344CB8AC3E}">
        <p14:creationId xmlns:p14="http://schemas.microsoft.com/office/powerpoint/2010/main" val="2313195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11</a:t>
            </a:fld>
            <a:endParaRPr lang="en-US"/>
          </a:p>
        </p:txBody>
      </p:sp>
    </p:spTree>
    <p:extLst>
      <p:ext uri="{BB962C8B-B14F-4D97-AF65-F5344CB8AC3E}">
        <p14:creationId xmlns:p14="http://schemas.microsoft.com/office/powerpoint/2010/main" val="1862146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12</a:t>
            </a:fld>
            <a:endParaRPr lang="en-US"/>
          </a:p>
        </p:txBody>
      </p:sp>
    </p:spTree>
    <p:extLst>
      <p:ext uri="{BB962C8B-B14F-4D97-AF65-F5344CB8AC3E}">
        <p14:creationId xmlns:p14="http://schemas.microsoft.com/office/powerpoint/2010/main" val="4289198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400" b="1" kern="1200" dirty="0">
              <a:solidFill>
                <a:schemeClr val="tx1"/>
              </a:solidFill>
              <a:effectLst/>
              <a:latin typeface="Arial" charset="0"/>
              <a:ea typeface="ＭＳ Ｐゴシック" charset="-128"/>
              <a:cs typeface="MS PGothic" pitchFamily="34" charset="-128"/>
            </a:endParaRPr>
          </a:p>
        </p:txBody>
      </p:sp>
      <p:sp>
        <p:nvSpPr>
          <p:cNvPr id="4" name="Footer Placeholder 3"/>
          <p:cNvSpPr>
            <a:spLocks noGrp="1"/>
          </p:cNvSpPr>
          <p:nvPr>
            <p:ph type="ftr" sz="quarter" idx="10"/>
          </p:nvPr>
        </p:nvSpPr>
        <p:spPr/>
        <p:txBody>
          <a:bodyPr/>
          <a:lstStyle/>
          <a:p>
            <a:pPr>
              <a:defRPr/>
            </a:pPr>
            <a:r>
              <a:rPr lang="en-US"/>
              <a:t>TLC-PCP www.learningcommunityus.com </a:t>
            </a:r>
            <a:endParaRPr lang="en-US" dirty="0"/>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pPr>
                <a:defRPr/>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438150" y="304800"/>
            <a:ext cx="2540000" cy="1905000"/>
          </a:xfrm>
          <a:ln/>
        </p:spPr>
      </p:sp>
      <p:sp>
        <p:nvSpPr>
          <p:cNvPr id="176131" name="Notes Placeholder 2"/>
          <p:cNvSpPr>
            <a:spLocks noGrp="1"/>
          </p:cNvSpPr>
          <p:nvPr>
            <p:ph type="body" idx="1"/>
          </p:nvPr>
        </p:nvSpPr>
        <p:spPr>
          <a:xfrm>
            <a:off x="381000" y="2438400"/>
            <a:ext cx="6019800" cy="6172200"/>
          </a:xfrm>
          <a:noFill/>
          <a:ln/>
        </p:spPr>
        <p:txBody>
          <a:bodyPr/>
          <a:lstStyle/>
          <a:p>
            <a:endParaRPr lang="en-US" b="0" dirty="0">
              <a:latin typeface="Arial" pitchFamily="34" charset="0"/>
            </a:endParaRPr>
          </a:p>
        </p:txBody>
      </p:sp>
      <p:sp>
        <p:nvSpPr>
          <p:cNvPr id="176132" name="Slide Number Placeholder 3"/>
          <p:cNvSpPr>
            <a:spLocks noGrp="1"/>
          </p:cNvSpPr>
          <p:nvPr>
            <p:ph type="sldNum" sz="quarter" idx="5"/>
          </p:nvPr>
        </p:nvSpPr>
        <p:spPr/>
        <p:txBody>
          <a:bodyPr/>
          <a:lstStyle/>
          <a:p>
            <a:pPr>
              <a:defRPr/>
            </a:pPr>
            <a:fld id="{C8520F5D-C004-4A5D-B818-81897E840544}" type="slidenum">
              <a:rPr lang="en-US" smtClean="0">
                <a:latin typeface="Arial" charset="0"/>
              </a:rPr>
              <a:pPr>
                <a:defRPr/>
              </a:pPr>
              <a:t>14</a:t>
            </a:fld>
            <a:endParaRPr lang="en-US">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xfrm>
            <a:off x="511175" y="609600"/>
            <a:ext cx="2846388" cy="2133600"/>
          </a:xfrm>
          <a:ln/>
        </p:spPr>
      </p:sp>
      <p:sp>
        <p:nvSpPr>
          <p:cNvPr id="138242" name="Notes Placeholder 2"/>
          <p:cNvSpPr>
            <a:spLocks noGrp="1"/>
          </p:cNvSpPr>
          <p:nvPr>
            <p:ph type="body" idx="1"/>
          </p:nvPr>
        </p:nvSpPr>
        <p:spPr>
          <a:ln/>
        </p:spPr>
        <p:txBody>
          <a:bodyPr/>
          <a:lstStyle/>
          <a:p>
            <a:pPr>
              <a:defRPr/>
            </a:pPr>
            <a:endParaRPr lang="en-US" b="0" dirty="0">
              <a:ea typeface="ＭＳ Ｐゴシック" charset="0"/>
            </a:endParaRPr>
          </a:p>
        </p:txBody>
      </p:sp>
      <p:sp>
        <p:nvSpPr>
          <p:cNvPr id="177156" name="Slide Number Placeholder 3"/>
          <p:cNvSpPr>
            <a:spLocks noGrp="1"/>
          </p:cNvSpPr>
          <p:nvPr>
            <p:ph type="sldNum" sz="quarter" idx="5"/>
          </p:nvPr>
        </p:nvSpPr>
        <p:spPr/>
        <p:txBody>
          <a:bodyPr/>
          <a:lstStyle/>
          <a:p>
            <a:pPr>
              <a:defRPr/>
            </a:pPr>
            <a:fld id="{EE9341D0-A6A3-40A9-9CE1-2ABCFD2D8EB8}" type="slidenum">
              <a:rPr lang="en-US" smtClean="0">
                <a:latin typeface="Arial" charset="0"/>
              </a:rPr>
              <a:pPr>
                <a:defRPr/>
              </a:pPr>
              <a:t>15</a:t>
            </a:fld>
            <a:endParaRPr lang="en-US">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384366C-439B-47E6-A119-F28FBD11F6FC}"/>
              </a:ext>
            </a:extLst>
          </p:cNvPr>
          <p:cNvSpPr>
            <a:spLocks noGrp="1" noRot="1" noChangeAspect="1" noTextEdit="1"/>
          </p:cNvSpPr>
          <p:nvPr>
            <p:ph type="sldImg"/>
          </p:nvPr>
        </p:nvSpPr>
        <p:spPr bwMode="auto">
          <a:xfrm>
            <a:off x="0" y="241300"/>
            <a:ext cx="1766888" cy="1323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47A1C4A1-902F-4D00-8F41-084CB8BEFB80}"/>
              </a:ext>
            </a:extLst>
          </p:cNvPr>
          <p:cNvSpPr>
            <a:spLocks noGrp="1"/>
          </p:cNvSpPr>
          <p:nvPr>
            <p:ph type="body" idx="1"/>
          </p:nvPr>
        </p:nvSpPr>
        <p:spPr>
          <a:xfrm>
            <a:off x="1" y="1525627"/>
            <a:ext cx="7355665" cy="8081950"/>
          </a:xfrm>
          <a:ln/>
        </p:spPr>
        <p:txBody>
          <a:bodyPr>
            <a:spAutoFit/>
          </a:bodyPr>
          <a:lstStyle/>
          <a:p>
            <a:pPr>
              <a:defRPr/>
            </a:pPr>
            <a:r>
              <a:rPr lang="en-US" sz="1000" dirty="0">
                <a:latin typeface="Arial" pitchFamily="34" charset="0"/>
              </a:rPr>
              <a:t> </a:t>
            </a:r>
          </a:p>
          <a:p>
            <a:pPr eaLnBrk="1" hangingPunct="1">
              <a:defRPr/>
            </a:pPr>
            <a:endParaRPr lang="en-US" sz="1000" dirty="0">
              <a:latin typeface="Arial" pitchFamily="34" charset="0"/>
            </a:endParaRPr>
          </a:p>
          <a:p>
            <a:pPr>
              <a:defRPr/>
            </a:pPr>
            <a:endParaRPr lang="en-US" sz="1000" dirty="0">
              <a:latin typeface="Arial" pitchFamily="34" charset="0"/>
            </a:endParaRPr>
          </a:p>
        </p:txBody>
      </p:sp>
      <p:sp>
        <p:nvSpPr>
          <p:cNvPr id="29700" name="Slide Number Placeholder 3">
            <a:extLst>
              <a:ext uri="{FF2B5EF4-FFF2-40B4-BE49-F238E27FC236}">
                <a16:creationId xmlns:a16="http://schemas.microsoft.com/office/drawing/2014/main" id="{EAF53ED6-F613-45A9-B34E-288D5AFD2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81BE6A-E5A7-4FCC-BC26-C339831F72D8}" type="slidenum">
              <a:rPr lang="en-US" altLang="en-US" smtClean="0"/>
              <a:pPr/>
              <a:t>16</a:t>
            </a:fld>
            <a:endParaRPr lang="en-US" altLang="en-US"/>
          </a:p>
        </p:txBody>
      </p:sp>
      <p:sp>
        <p:nvSpPr>
          <p:cNvPr id="2" name="Footer Placeholder 1">
            <a:extLst>
              <a:ext uri="{FF2B5EF4-FFF2-40B4-BE49-F238E27FC236}">
                <a16:creationId xmlns:a16="http://schemas.microsoft.com/office/drawing/2014/main" id="{AEA23184-5BAA-47DB-80E4-133304E033F3}"/>
              </a:ext>
            </a:extLst>
          </p:cNvPr>
          <p:cNvSpPr>
            <a:spLocks noGrp="1"/>
          </p:cNvSpPr>
          <p:nvPr>
            <p:ph type="ftr" sz="quarter" idx="4"/>
          </p:nvPr>
        </p:nvSpPr>
        <p:spPr>
          <a:xfrm>
            <a:off x="1961402" y="9238521"/>
            <a:ext cx="3595627" cy="400966"/>
          </a:xfrm>
        </p:spPr>
        <p:txBody>
          <a:bodyPr/>
          <a:lstStyle/>
          <a:p>
            <a:pPr>
              <a:defRPr/>
            </a:pPr>
            <a:r>
              <a:rPr lang="en-US" dirty="0"/>
              <a:t>TLC-PCP www.learningcommunityus.com</a:t>
            </a:r>
          </a:p>
          <a:p>
            <a:pPr>
              <a:defRPr/>
            </a:pPr>
            <a:endParaRPr lang="en-US" dirty="0"/>
          </a:p>
        </p:txBody>
      </p:sp>
    </p:spTree>
    <p:extLst>
      <p:ext uri="{BB962C8B-B14F-4D97-AF65-F5344CB8AC3E}">
        <p14:creationId xmlns:p14="http://schemas.microsoft.com/office/powerpoint/2010/main" val="3512123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00C6FA-9AA5-4801-BE3A-1B5A2457048C}" type="slidenum">
              <a:rPr lang="en-US" smtClean="0"/>
              <a:t>17</a:t>
            </a:fld>
            <a:endParaRPr lang="en-US" dirty="0"/>
          </a:p>
        </p:txBody>
      </p:sp>
    </p:spTree>
    <p:extLst>
      <p:ext uri="{BB962C8B-B14F-4D97-AF65-F5344CB8AC3E}">
        <p14:creationId xmlns:p14="http://schemas.microsoft.com/office/powerpoint/2010/main" val="1923910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A65688-4CDA-D143-87F3-A576960D2110}" type="slidenum">
              <a:rPr lang="en-US" smtClean="0"/>
              <a:t>18</a:t>
            </a:fld>
            <a:endParaRPr lang="en-US" dirty="0"/>
          </a:p>
        </p:txBody>
      </p:sp>
    </p:spTree>
    <p:extLst>
      <p:ext uri="{BB962C8B-B14F-4D97-AF65-F5344CB8AC3E}">
        <p14:creationId xmlns:p14="http://schemas.microsoft.com/office/powerpoint/2010/main" val="2948252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bwMode="auto">
          <a:xfrm>
            <a:off x="1427163" y="1192213"/>
            <a:ext cx="4292600"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9154" name="Notes Placeholder 2"/>
          <p:cNvSpPr>
            <a:spLocks noGrp="1"/>
          </p:cNvSpPr>
          <p:nvPr>
            <p:ph type="body" idx="1"/>
          </p:nvPr>
        </p:nvSpPr>
        <p:spPr>
          <a:xfrm>
            <a:off x="710248" y="4459526"/>
            <a:ext cx="5891864" cy="4224814"/>
          </a:xfrm>
          <a:ln/>
          <a:extLst>
            <a:ext uri="{909E8E84-426E-40dd-AFC4-6F175D3DCCD1}"/>
            <a:ext uri="{91240B29-F687-4f45-9708-019B960494DF}"/>
          </a:extLst>
        </p:spPr>
        <p:txBody>
          <a:bodyPr>
            <a:normAutofit/>
          </a:bodyPr>
          <a:lstStyle/>
          <a:p>
            <a:pPr>
              <a:defRPr/>
            </a:pPr>
            <a:r>
              <a:rPr lang="en-US" dirty="0"/>
              <a:t>.</a:t>
            </a:r>
          </a:p>
          <a:p>
            <a:pPr>
              <a:defRPr/>
            </a:pPr>
            <a:endParaRPr lang="en-US" dirty="0"/>
          </a:p>
        </p:txBody>
      </p:sp>
      <p:sp>
        <p:nvSpPr>
          <p:cNvPr id="51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73790" indent="-297737">
              <a:spcBef>
                <a:spcPct val="30000"/>
              </a:spcBef>
              <a:defRPr sz="1200">
                <a:solidFill>
                  <a:schemeClr val="tx1"/>
                </a:solidFill>
                <a:latin typeface="Calibri" charset="0"/>
                <a:ea typeface="ＭＳ Ｐゴシック" charset="-128"/>
              </a:defRPr>
            </a:lvl2pPr>
            <a:lvl3pPr marL="1190949" indent="-237209">
              <a:spcBef>
                <a:spcPct val="30000"/>
              </a:spcBef>
              <a:defRPr sz="1200">
                <a:solidFill>
                  <a:schemeClr val="tx1"/>
                </a:solidFill>
                <a:latin typeface="Calibri" charset="0"/>
                <a:ea typeface="ＭＳ Ｐゴシック" charset="-128"/>
              </a:defRPr>
            </a:lvl3pPr>
            <a:lvl4pPr marL="1667002" indent="-237209">
              <a:spcBef>
                <a:spcPct val="30000"/>
              </a:spcBef>
              <a:defRPr sz="1200">
                <a:solidFill>
                  <a:schemeClr val="tx1"/>
                </a:solidFill>
                <a:latin typeface="Calibri" charset="0"/>
                <a:ea typeface="ＭＳ Ｐゴシック" charset="-128"/>
              </a:defRPr>
            </a:lvl4pPr>
            <a:lvl5pPr marL="2144690" indent="-237209">
              <a:spcBef>
                <a:spcPct val="30000"/>
              </a:spcBef>
              <a:defRPr sz="1200">
                <a:solidFill>
                  <a:schemeClr val="tx1"/>
                </a:solidFill>
                <a:latin typeface="Calibri" charset="0"/>
                <a:ea typeface="ＭＳ Ｐゴシック" charset="-128"/>
              </a:defRPr>
            </a:lvl5pPr>
            <a:lvl6pPr marL="2615835" indent="-237209" eaLnBrk="0" fontAlgn="base" hangingPunct="0">
              <a:spcBef>
                <a:spcPct val="30000"/>
              </a:spcBef>
              <a:spcAft>
                <a:spcPct val="0"/>
              </a:spcAft>
              <a:defRPr sz="1200">
                <a:solidFill>
                  <a:schemeClr val="tx1"/>
                </a:solidFill>
                <a:latin typeface="Calibri" charset="0"/>
                <a:ea typeface="ＭＳ Ｐゴシック" charset="-128"/>
              </a:defRPr>
            </a:lvl6pPr>
            <a:lvl7pPr marL="3086979" indent="-237209" eaLnBrk="0" fontAlgn="base" hangingPunct="0">
              <a:spcBef>
                <a:spcPct val="30000"/>
              </a:spcBef>
              <a:spcAft>
                <a:spcPct val="0"/>
              </a:spcAft>
              <a:defRPr sz="1200">
                <a:solidFill>
                  <a:schemeClr val="tx1"/>
                </a:solidFill>
                <a:latin typeface="Calibri" charset="0"/>
                <a:ea typeface="ＭＳ Ｐゴシック" charset="-128"/>
              </a:defRPr>
            </a:lvl7pPr>
            <a:lvl8pPr marL="3558124" indent="-237209" eaLnBrk="0" fontAlgn="base" hangingPunct="0">
              <a:spcBef>
                <a:spcPct val="30000"/>
              </a:spcBef>
              <a:spcAft>
                <a:spcPct val="0"/>
              </a:spcAft>
              <a:defRPr sz="1200">
                <a:solidFill>
                  <a:schemeClr val="tx1"/>
                </a:solidFill>
                <a:latin typeface="Calibri" charset="0"/>
                <a:ea typeface="ＭＳ Ｐゴシック" charset="-128"/>
              </a:defRPr>
            </a:lvl8pPr>
            <a:lvl9pPr marL="4029268" indent="-237209"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0CA29A9-BA1E-7340-9D90-9B542808C3C0}" type="slidenum">
              <a:rPr lang="en-US" altLang="en-US">
                <a:solidFill>
                  <a:srgbClr val="000000"/>
                </a:solidFill>
                <a:latin typeface="Arial" charset="0"/>
                <a:ea typeface="MS PGothic" charset="-128"/>
              </a:rPr>
              <a:pPr>
                <a:spcBef>
                  <a:spcPct val="0"/>
                </a:spcBef>
              </a:pPr>
              <a:t>19</a:t>
            </a:fld>
            <a:endParaRPr lang="en-US" altLang="en-US" dirty="0">
              <a:solidFill>
                <a:srgbClr val="000000"/>
              </a:solidFill>
              <a:latin typeface="Arial" charset="0"/>
              <a:ea typeface="MS PGothic" charset="-128"/>
            </a:endParaRPr>
          </a:p>
        </p:txBody>
      </p:sp>
    </p:spTree>
    <p:extLst>
      <p:ext uri="{BB962C8B-B14F-4D97-AF65-F5344CB8AC3E}">
        <p14:creationId xmlns:p14="http://schemas.microsoft.com/office/powerpoint/2010/main" val="2141653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1427163" y="1192213"/>
            <a:ext cx="4292600" cy="3219450"/>
          </a:xfrm>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Verdana" panose="020B0604030504040204" pitchFamily="34" charset="0"/>
                <a:ea typeface="MS PGothic" panose="020B0600070205080204" pitchFamily="34" charset="-128"/>
              </a:defRPr>
            </a:lvl1pPr>
            <a:lvl2pPr marL="774690" indent="-297957" eaLnBrk="0" hangingPunct="0">
              <a:defRPr sz="2500">
                <a:solidFill>
                  <a:schemeClr val="tx1"/>
                </a:solidFill>
                <a:latin typeface="Verdana" panose="020B0604030504040204" pitchFamily="34" charset="0"/>
                <a:ea typeface="MS PGothic" panose="020B0600070205080204" pitchFamily="34" charset="-128"/>
              </a:defRPr>
            </a:lvl2pPr>
            <a:lvl3pPr marL="1191830" indent="-238365" eaLnBrk="0" hangingPunct="0">
              <a:defRPr sz="2500">
                <a:solidFill>
                  <a:schemeClr val="tx1"/>
                </a:solidFill>
                <a:latin typeface="Verdana" panose="020B0604030504040204" pitchFamily="34" charset="0"/>
                <a:ea typeface="MS PGothic" panose="020B0600070205080204" pitchFamily="34" charset="-128"/>
              </a:defRPr>
            </a:lvl3pPr>
            <a:lvl4pPr marL="1668562" indent="-238365" eaLnBrk="0" hangingPunct="0">
              <a:defRPr sz="2500">
                <a:solidFill>
                  <a:schemeClr val="tx1"/>
                </a:solidFill>
                <a:latin typeface="Verdana" panose="020B0604030504040204" pitchFamily="34" charset="0"/>
                <a:ea typeface="MS PGothic" panose="020B0600070205080204" pitchFamily="34" charset="-128"/>
              </a:defRPr>
            </a:lvl4pPr>
            <a:lvl5pPr marL="2145294" indent="-238365" eaLnBrk="0" hangingPunct="0">
              <a:defRPr sz="2500">
                <a:solidFill>
                  <a:schemeClr val="tx1"/>
                </a:solidFill>
                <a:latin typeface="Verdana" panose="020B0604030504040204" pitchFamily="34" charset="0"/>
                <a:ea typeface="MS PGothic" panose="020B0600070205080204" pitchFamily="34" charset="-128"/>
              </a:defRPr>
            </a:lvl5pPr>
            <a:lvl6pPr marL="2622027"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6pPr>
            <a:lvl7pPr marL="3098757"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7pPr>
            <a:lvl8pPr marL="3575489"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8pPr>
            <a:lvl9pPr marL="4052222"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solidFill>
                  <a:prstClr val="black"/>
                </a:solidFill>
                <a:latin typeface="Arial" panose="020B0604020202020204" pitchFamily="34" charset="0"/>
              </a:rPr>
              <a:pPr eaLnBrk="1" hangingPunct="1"/>
              <a:t>20</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3115610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Slide Image Placeholder 1">
            <a:extLst>
              <a:ext uri="{FF2B5EF4-FFF2-40B4-BE49-F238E27FC236}">
                <a16:creationId xmlns:a16="http://schemas.microsoft.com/office/drawing/2014/main" id="{CDA18B55-33C4-FD47-9F03-A6E86C8E2396}"/>
              </a:ext>
            </a:extLst>
          </p:cNvPr>
          <p:cNvSpPr>
            <a:spLocks noGrp="1" noRot="1" noChangeAspect="1" noChangeArrowheads="1" noTextEdit="1"/>
          </p:cNvSpPr>
          <p:nvPr>
            <p:ph type="sldImg"/>
          </p:nvPr>
        </p:nvSpPr>
        <p:spPr>
          <a:xfrm>
            <a:off x="1143000" y="685800"/>
            <a:ext cx="4572000" cy="3429000"/>
          </a:xfrm>
          <a:ln/>
        </p:spPr>
      </p:sp>
      <p:sp>
        <p:nvSpPr>
          <p:cNvPr id="211970" name="Notes Placeholder 2">
            <a:extLst>
              <a:ext uri="{FF2B5EF4-FFF2-40B4-BE49-F238E27FC236}">
                <a16:creationId xmlns:a16="http://schemas.microsoft.com/office/drawing/2014/main" id="{D8A08A2A-17CA-1A45-AA0D-C274D9E87491}"/>
              </a:ext>
            </a:extLst>
          </p:cNvPr>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211971" name="Slide Number Placeholder 3">
            <a:extLst>
              <a:ext uri="{FF2B5EF4-FFF2-40B4-BE49-F238E27FC236}">
                <a16:creationId xmlns:a16="http://schemas.microsoft.com/office/drawing/2014/main" id="{707CA051-9798-F74C-8F14-8F93ED9554E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A4B203A-4997-0C49-857B-5194EC3CAA83}" type="slidenum">
              <a:rPr lang="en-US" altLang="en-US" sz="1200" b="0">
                <a:latin typeface="Arial" panose="020B0604020202020204" pitchFamily="34" charset="0"/>
              </a:rPr>
              <a:pPr/>
              <a:t>2</a:t>
            </a:fld>
            <a:endParaRPr lang="en-US" altLang="en-US" sz="1200" b="0">
              <a:latin typeface="Arial" panose="020B0604020202020204" pitchFamily="34" charset="0"/>
            </a:endParaRPr>
          </a:p>
        </p:txBody>
      </p:sp>
    </p:spTree>
    <p:extLst>
      <p:ext uri="{BB962C8B-B14F-4D97-AF65-F5344CB8AC3E}">
        <p14:creationId xmlns:p14="http://schemas.microsoft.com/office/powerpoint/2010/main" val="2092523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xfrm>
            <a:off x="1427163" y="1192213"/>
            <a:ext cx="4292600" cy="3219450"/>
          </a:xfrm>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Verdana" panose="020B0604030504040204" pitchFamily="34" charset="0"/>
                <a:ea typeface="MS PGothic" panose="020B0600070205080204" pitchFamily="34" charset="-128"/>
              </a:defRPr>
            </a:lvl1pPr>
            <a:lvl2pPr marL="774690" indent="-297957" eaLnBrk="0" hangingPunct="0">
              <a:defRPr sz="2500">
                <a:solidFill>
                  <a:schemeClr val="tx1"/>
                </a:solidFill>
                <a:latin typeface="Verdana" panose="020B0604030504040204" pitchFamily="34" charset="0"/>
                <a:ea typeface="MS PGothic" panose="020B0600070205080204" pitchFamily="34" charset="-128"/>
              </a:defRPr>
            </a:lvl2pPr>
            <a:lvl3pPr marL="1191830" indent="-238365" eaLnBrk="0" hangingPunct="0">
              <a:defRPr sz="2500">
                <a:solidFill>
                  <a:schemeClr val="tx1"/>
                </a:solidFill>
                <a:latin typeface="Verdana" panose="020B0604030504040204" pitchFamily="34" charset="0"/>
                <a:ea typeface="MS PGothic" panose="020B0600070205080204" pitchFamily="34" charset="-128"/>
              </a:defRPr>
            </a:lvl3pPr>
            <a:lvl4pPr marL="1668562" indent="-238365" eaLnBrk="0" hangingPunct="0">
              <a:defRPr sz="2500">
                <a:solidFill>
                  <a:schemeClr val="tx1"/>
                </a:solidFill>
                <a:latin typeface="Verdana" panose="020B0604030504040204" pitchFamily="34" charset="0"/>
                <a:ea typeface="MS PGothic" panose="020B0600070205080204" pitchFamily="34" charset="-128"/>
              </a:defRPr>
            </a:lvl4pPr>
            <a:lvl5pPr marL="2145294" indent="-238365" eaLnBrk="0" hangingPunct="0">
              <a:defRPr sz="2500">
                <a:solidFill>
                  <a:schemeClr val="tx1"/>
                </a:solidFill>
                <a:latin typeface="Verdana" panose="020B0604030504040204" pitchFamily="34" charset="0"/>
                <a:ea typeface="MS PGothic" panose="020B0600070205080204" pitchFamily="34" charset="-128"/>
              </a:defRPr>
            </a:lvl5pPr>
            <a:lvl6pPr marL="2622027"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6pPr>
            <a:lvl7pPr marL="3098757"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7pPr>
            <a:lvl8pPr marL="3575489"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8pPr>
            <a:lvl9pPr marL="4052222" indent="-238365" eaLnBrk="0" fontAlgn="base" hangingPunct="0">
              <a:spcBef>
                <a:spcPct val="0"/>
              </a:spcBef>
              <a:spcAft>
                <a:spcPct val="0"/>
              </a:spcAft>
              <a:defRPr sz="2500">
                <a:solidFill>
                  <a:schemeClr val="tx1"/>
                </a:solidFill>
                <a:latin typeface="Verdana" panose="020B0604030504040204" pitchFamily="34" charset="0"/>
                <a:ea typeface="MS PGothic" panose="020B0600070205080204" pitchFamily="34" charset="-128"/>
              </a:defRPr>
            </a:lvl9pPr>
          </a:lstStyle>
          <a:p>
            <a:pPr eaLnBrk="1" hangingPunct="1"/>
            <a:fld id="{0AF8027A-B85F-45E5-95E9-9CBE4CD537DC}" type="slidenum">
              <a:rPr lang="en-US" sz="1200">
                <a:solidFill>
                  <a:prstClr val="black"/>
                </a:solidFill>
                <a:latin typeface="Arial" panose="020B0604020202020204" pitchFamily="34" charset="0"/>
              </a:rPr>
              <a:pPr eaLnBrk="1" hangingPunct="1"/>
              <a:t>21</a:t>
            </a:fld>
            <a:endParaRPr lang="en-US" sz="1200" dirty="0">
              <a:solidFill>
                <a:prstClr val="black"/>
              </a:solidFill>
              <a:latin typeface="Arial" panose="020B0604020202020204" pitchFamily="34" charset="0"/>
            </a:endParaRPr>
          </a:p>
        </p:txBody>
      </p:sp>
    </p:spTree>
    <p:extLst>
      <p:ext uri="{BB962C8B-B14F-4D97-AF65-F5344CB8AC3E}">
        <p14:creationId xmlns:p14="http://schemas.microsoft.com/office/powerpoint/2010/main" val="2478087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8B852D53-9D05-42D9-80CE-814284A303EA}" type="slidenum">
              <a:rPr lang="en-US" smtClean="0">
                <a:ea typeface="ＭＳ Ｐゴシック" charset="-128"/>
              </a:rPr>
              <a:pPr/>
              <a:t>22</a:t>
            </a:fld>
            <a:endParaRPr lang="en-US">
              <a:ea typeface="ＭＳ Ｐゴシック" charset="-128"/>
            </a:endParaRPr>
          </a:p>
        </p:txBody>
      </p:sp>
      <p:sp>
        <p:nvSpPr>
          <p:cNvPr id="84995" name="Rectangle 2"/>
          <p:cNvSpPr>
            <a:spLocks noGrp="1" noRot="1" noChangeAspect="1" noChangeArrowheads="1" noTextEdit="1"/>
          </p:cNvSpPr>
          <p:nvPr>
            <p:ph type="sldImg"/>
          </p:nvPr>
        </p:nvSpPr>
        <p:spPr>
          <a:xfrm>
            <a:off x="1138238" y="685800"/>
            <a:ext cx="4584700" cy="3429000"/>
          </a:xfrm>
          <a:ln/>
        </p:spPr>
      </p:sp>
      <p:sp>
        <p:nvSpPr>
          <p:cNvPr id="84996" name="Rectangle 3"/>
          <p:cNvSpPr>
            <a:spLocks noGrp="1" noChangeArrowheads="1"/>
          </p:cNvSpPr>
          <p:nvPr>
            <p:ph type="body" idx="1"/>
          </p:nvPr>
        </p:nvSpPr>
        <p:spPr>
          <a:xfrm>
            <a:off x="914400" y="4343400"/>
            <a:ext cx="5029200" cy="4114800"/>
          </a:xfrm>
          <a:noFill/>
        </p:spPr>
        <p:txBody>
          <a:bodyPr/>
          <a:lstStyle/>
          <a:p>
            <a:endParaRPr lang="en-US" sz="1400" b="0" kern="1200" dirty="0">
              <a:solidFill>
                <a:schemeClr val="tx1"/>
              </a:solidFill>
              <a:effectLst/>
              <a:latin typeface="Arial" charset="0"/>
              <a:ea typeface="ＭＳ Ｐゴシック" charset="-128"/>
              <a:cs typeface="MS PGothic"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p:spPr>
        <p:txBody>
          <a:bodyPr/>
          <a:lstStyle/>
          <a:p>
            <a:endParaRPr lang="en-GB" b="0" dirty="0"/>
          </a:p>
        </p:txBody>
      </p:sp>
      <p:sp>
        <p:nvSpPr>
          <p:cNvPr id="102404" name="Slide Number Placeholder 3"/>
          <p:cNvSpPr>
            <a:spLocks noGrp="1"/>
          </p:cNvSpPr>
          <p:nvPr>
            <p:ph type="sldNum" sz="quarter" idx="5"/>
          </p:nvPr>
        </p:nvSpPr>
        <p:spPr>
          <a:noFill/>
        </p:spPr>
        <p:txBody>
          <a:bodyPr/>
          <a:lstStyle/>
          <a:p>
            <a:fld id="{6F42EE6C-DB3E-46D4-B1E8-76C3DE6598B3}" type="slidenum">
              <a:rPr lang="en-US" smtClean="0">
                <a:ea typeface="ＭＳ Ｐゴシック" charset="-128"/>
              </a:rPr>
              <a:pPr/>
              <a:t>23</a:t>
            </a:fld>
            <a:endParaRPr lang="en-US">
              <a:ea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ln/>
        </p:spPr>
        <p:txBody>
          <a:bodyPr/>
          <a:lstStyle/>
          <a:p>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ln/>
        </p:spPr>
        <p:txBody>
          <a:bodyPr/>
          <a:lstStyle/>
          <a:p>
            <a:r>
              <a:rPr lang="en-US" dirty="0">
                <a:latin typeface="Times New Roman" pitchFamily="18" charset="0"/>
                <a:cs typeface="Times New Roman" pitchFamily="18" charset="0"/>
              </a:rPr>
              <a:t> </a:t>
            </a:r>
            <a:endParaRPr lang="en-US" b="0"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a:xfrm>
            <a:off x="511175" y="381000"/>
            <a:ext cx="2524125" cy="1889125"/>
          </a:xfrm>
          <a:ln/>
        </p:spPr>
      </p:sp>
      <p:sp>
        <p:nvSpPr>
          <p:cNvPr id="179203" name="Notes Placeholder 2"/>
          <p:cNvSpPr>
            <a:spLocks noGrp="1"/>
          </p:cNvSpPr>
          <p:nvPr>
            <p:ph type="body" idx="1"/>
          </p:nvPr>
        </p:nvSpPr>
        <p:spPr>
          <a:noFill/>
          <a:ln/>
        </p:spPr>
        <p:txBody>
          <a:bodyPr/>
          <a:lstStyle/>
          <a:p>
            <a:endParaRPr lang="en-US" b="0" dirty="0">
              <a:latin typeface="Arial" pitchFamily="34" charset="0"/>
            </a:endParaRPr>
          </a:p>
        </p:txBody>
      </p:sp>
      <p:sp>
        <p:nvSpPr>
          <p:cNvPr id="179204" name="Slide Number Placeholder 3"/>
          <p:cNvSpPr>
            <a:spLocks noGrp="1"/>
          </p:cNvSpPr>
          <p:nvPr>
            <p:ph type="sldNum" sz="quarter" idx="5"/>
          </p:nvPr>
        </p:nvSpPr>
        <p:spPr/>
        <p:txBody>
          <a:bodyPr/>
          <a:lstStyle/>
          <a:p>
            <a:pPr>
              <a:defRPr/>
            </a:pPr>
            <a:fld id="{1BFE4462-8D10-444F-81A5-8CED32D348CF}" type="slidenum">
              <a:rPr lang="en-US" smtClean="0">
                <a:latin typeface="Arial" charset="0"/>
              </a:rPr>
              <a:pPr>
                <a:defRPr/>
              </a:pPr>
              <a:t>26</a:t>
            </a:fld>
            <a:endParaRPr lang="en-US">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434975" y="304800"/>
            <a:ext cx="2546350" cy="1905000"/>
          </a:xfrm>
          <a:ln/>
        </p:spPr>
      </p:sp>
      <p:sp>
        <p:nvSpPr>
          <p:cNvPr id="176131" name="Notes Placeholder 2"/>
          <p:cNvSpPr>
            <a:spLocks noGrp="1"/>
          </p:cNvSpPr>
          <p:nvPr>
            <p:ph type="body" idx="1"/>
          </p:nvPr>
        </p:nvSpPr>
        <p:spPr>
          <a:xfrm>
            <a:off x="381000" y="2438400"/>
            <a:ext cx="6019800" cy="6172200"/>
          </a:xfrm>
          <a:noFill/>
          <a:ln/>
        </p:spPr>
        <p:txBody>
          <a:bodyPr/>
          <a:lstStyle/>
          <a:p>
            <a:pPr eaLnBrk="1" hangingPunct="1">
              <a:lnSpc>
                <a:spcPct val="85000"/>
              </a:lnSpc>
              <a:spcBef>
                <a:spcPct val="0"/>
              </a:spcBef>
            </a:pPr>
            <a:endParaRPr lang="en-US" b="1" dirty="0">
              <a:latin typeface="Arial" pitchFamily="34" charset="0"/>
            </a:endParaRPr>
          </a:p>
        </p:txBody>
      </p:sp>
      <p:sp>
        <p:nvSpPr>
          <p:cNvPr id="176132" name="Slide Number Placeholder 3"/>
          <p:cNvSpPr>
            <a:spLocks noGrp="1"/>
          </p:cNvSpPr>
          <p:nvPr>
            <p:ph type="sldNum" sz="quarter" idx="5"/>
          </p:nvPr>
        </p:nvSpPr>
        <p:spPr/>
        <p:txBody>
          <a:bodyPr/>
          <a:lstStyle/>
          <a:p>
            <a:pPr>
              <a:defRPr/>
            </a:pPr>
            <a:fld id="{C8520F5D-C004-4A5D-B818-81897E840544}" type="slidenum">
              <a:rPr lang="en-US" smtClean="0">
                <a:latin typeface="Arial" charset="0"/>
              </a:rPr>
              <a:pPr>
                <a:defRPr/>
              </a:pPr>
              <a:t>27</a:t>
            </a:fld>
            <a:endParaRPr lang="en-US">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a:xfrm>
            <a:off x="434975" y="304800"/>
            <a:ext cx="2546350" cy="1905000"/>
          </a:xfrm>
          <a:ln/>
        </p:spPr>
      </p:sp>
      <p:sp>
        <p:nvSpPr>
          <p:cNvPr id="176131" name="Notes Placeholder 2"/>
          <p:cNvSpPr>
            <a:spLocks noGrp="1"/>
          </p:cNvSpPr>
          <p:nvPr>
            <p:ph type="body" idx="1"/>
          </p:nvPr>
        </p:nvSpPr>
        <p:spPr>
          <a:xfrm>
            <a:off x="381000" y="2438400"/>
            <a:ext cx="6019800" cy="6172200"/>
          </a:xfrm>
          <a:noFill/>
          <a:ln/>
        </p:spPr>
        <p:txBody>
          <a:bodyPr/>
          <a:lstStyle/>
          <a:p>
            <a:endParaRPr lang="en-US" b="0" dirty="0">
              <a:latin typeface="Arial" pitchFamily="34" charset="0"/>
            </a:endParaRPr>
          </a:p>
        </p:txBody>
      </p:sp>
      <p:sp>
        <p:nvSpPr>
          <p:cNvPr id="176132" name="Slide Number Placeholder 3"/>
          <p:cNvSpPr>
            <a:spLocks noGrp="1"/>
          </p:cNvSpPr>
          <p:nvPr>
            <p:ph type="sldNum" sz="quarter" idx="5"/>
          </p:nvPr>
        </p:nvSpPr>
        <p:spPr/>
        <p:txBody>
          <a:bodyPr/>
          <a:lstStyle/>
          <a:p>
            <a:pPr>
              <a:defRPr/>
            </a:pPr>
            <a:fld id="{C8520F5D-C004-4A5D-B818-81897E840544}" type="slidenum">
              <a:rPr lang="en-US" smtClean="0">
                <a:latin typeface="Arial" charset="0"/>
              </a:rPr>
              <a:pPr>
                <a:defRPr/>
              </a:pPr>
              <a:t>28</a:t>
            </a:fld>
            <a:endParaRPr lang="en-US">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ln/>
        </p:spPr>
        <p:txBody>
          <a:bodyPr/>
          <a:lstStyle/>
          <a:p>
            <a:endParaRPr lang="en-US" b="0"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a:xfrm>
            <a:off x="430213" y="304800"/>
            <a:ext cx="3054350" cy="2286000"/>
          </a:xfrm>
          <a:ln/>
        </p:spPr>
      </p:sp>
      <p:sp>
        <p:nvSpPr>
          <p:cNvPr id="182275" name="Notes Placeholder 2"/>
          <p:cNvSpPr>
            <a:spLocks noGrp="1"/>
          </p:cNvSpPr>
          <p:nvPr>
            <p:ph type="body" idx="1"/>
          </p:nvPr>
        </p:nvSpPr>
        <p:spPr>
          <a:xfrm>
            <a:off x="228601" y="2743200"/>
            <a:ext cx="6324600" cy="4114800"/>
          </a:xfrm>
          <a:noFill/>
          <a:ln/>
        </p:spPr>
        <p:txBody>
          <a:bodyPr/>
          <a:lstStyle/>
          <a:p>
            <a:endParaRPr lang="en-US" b="0" dirty="0">
              <a:latin typeface="Arial" pitchFamily="34" charset="0"/>
            </a:endParaRPr>
          </a:p>
        </p:txBody>
      </p:sp>
      <p:sp>
        <p:nvSpPr>
          <p:cNvPr id="182276" name="Slide Number Placeholder 3"/>
          <p:cNvSpPr>
            <a:spLocks noGrp="1"/>
          </p:cNvSpPr>
          <p:nvPr>
            <p:ph type="sldNum" sz="quarter" idx="5"/>
          </p:nvPr>
        </p:nvSpPr>
        <p:spPr/>
        <p:txBody>
          <a:bodyPr/>
          <a:lstStyle/>
          <a:p>
            <a:pPr>
              <a:defRPr/>
            </a:pPr>
            <a:fld id="{72FA311B-2F87-4045-B487-5EBCB8C2EA92}" type="slidenum">
              <a:rPr lang="en-US" smtClean="0">
                <a:latin typeface="Arial" charset="0"/>
              </a:rPr>
              <a:pPr>
                <a:defRPr/>
              </a:pPr>
              <a:t>30</a:t>
            </a:fld>
            <a:endParaRPr lang="en-US">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Slide Image Placeholder 1">
            <a:extLst>
              <a:ext uri="{FF2B5EF4-FFF2-40B4-BE49-F238E27FC236}">
                <a16:creationId xmlns:a16="http://schemas.microsoft.com/office/drawing/2014/main" id="{F0366E2B-972C-2747-A18E-164574AFDC84}"/>
              </a:ext>
            </a:extLst>
          </p:cNvPr>
          <p:cNvSpPr>
            <a:spLocks noGrp="1" noRot="1" noChangeAspect="1" noChangeArrowheads="1" noTextEdit="1"/>
          </p:cNvSpPr>
          <p:nvPr>
            <p:ph type="sldImg"/>
          </p:nvPr>
        </p:nvSpPr>
        <p:spPr>
          <a:xfrm>
            <a:off x="471488" y="228600"/>
            <a:ext cx="3657600" cy="2743200"/>
          </a:xfrm>
          <a:ln/>
        </p:spPr>
      </p:sp>
      <p:sp>
        <p:nvSpPr>
          <p:cNvPr id="496643" name="Notes Placeholder 2">
            <a:extLst>
              <a:ext uri="{FF2B5EF4-FFF2-40B4-BE49-F238E27FC236}">
                <a16:creationId xmlns:a16="http://schemas.microsoft.com/office/drawing/2014/main" id="{01B49D23-4118-6F4D-B4BB-0DB9C3A0C15A}"/>
              </a:ext>
            </a:extLst>
          </p:cNvPr>
          <p:cNvSpPr>
            <a:spLocks noGrp="1"/>
          </p:cNvSpPr>
          <p:nvPr>
            <p:ph type="body" idx="1"/>
          </p:nvPr>
        </p:nvSpPr>
        <p:spPr>
          <a:xfrm>
            <a:off x="228600" y="3124200"/>
            <a:ext cx="6248400" cy="5410200"/>
          </a:xfrm>
          <a:ln/>
        </p:spPr>
        <p:txBody>
          <a:bodyPr/>
          <a:lstStyle/>
          <a:p>
            <a:pPr marL="171450" indent="-171450">
              <a:spcBef>
                <a:spcPct val="0"/>
              </a:spcBef>
              <a:buFont typeface="Arial" panose="020B0604020202020204" pitchFamily="34" charset="0"/>
              <a:buChar char="•"/>
              <a:defRPr/>
            </a:pPr>
            <a:endParaRPr lang="en-US" sz="1200" dirty="0">
              <a:latin typeface="Arial" pitchFamily="34" charset="0"/>
            </a:endParaRPr>
          </a:p>
        </p:txBody>
      </p:sp>
      <p:sp>
        <p:nvSpPr>
          <p:cNvPr id="214019" name="Slide Number Placeholder 3">
            <a:extLst>
              <a:ext uri="{FF2B5EF4-FFF2-40B4-BE49-F238E27FC236}">
                <a16:creationId xmlns:a16="http://schemas.microsoft.com/office/drawing/2014/main" id="{0C887E59-D1CD-724F-A243-073FB011D279}"/>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523AE3EB-CA5B-1649-8CCC-EBC05660F33B}" type="slidenum">
              <a:rPr lang="en-US" altLang="en-US" sz="1200" b="0">
                <a:solidFill>
                  <a:srgbClr val="000000"/>
                </a:solidFill>
                <a:latin typeface="Arial" panose="020B0604020202020204" pitchFamily="34" charset="0"/>
              </a:rPr>
              <a:pPr/>
              <a:t>3</a:t>
            </a:fld>
            <a:endParaRPr lang="en-US" altLang="en-US" sz="1200" b="0">
              <a:solidFill>
                <a:srgbClr val="000000"/>
              </a:solidFill>
              <a:latin typeface="Arial" panose="020B0604020202020204" pitchFamily="34" charset="0"/>
            </a:endParaRPr>
          </a:p>
        </p:txBody>
      </p:sp>
      <p:sp>
        <p:nvSpPr>
          <p:cNvPr id="214020" name="TextBox 4">
            <a:extLst>
              <a:ext uri="{FF2B5EF4-FFF2-40B4-BE49-F238E27FC236}">
                <a16:creationId xmlns:a16="http://schemas.microsoft.com/office/drawing/2014/main" id="{4C4305EE-0A23-3148-8FA4-D2EB2DFA272C}"/>
              </a:ext>
            </a:extLst>
          </p:cNvPr>
          <p:cNvSpPr txBox="1">
            <a:spLocks noChangeArrowheads="1"/>
          </p:cNvSpPr>
          <p:nvPr/>
        </p:nvSpPr>
        <p:spPr bwMode="auto">
          <a:xfrm>
            <a:off x="4419600" y="609600"/>
            <a:ext cx="2133600" cy="129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solidFill>
                <a:srgbClr val="000000"/>
              </a:solidFill>
              <a:latin typeface="Arial" panose="020B0604020202020204" pitchFamily="34" charset="0"/>
            </a:endParaRPr>
          </a:p>
          <a:p>
            <a:r>
              <a:rPr lang="en-US" altLang="en-US" sz="1200">
                <a:solidFill>
                  <a:srgbClr val="000000"/>
                </a:solidFill>
                <a:latin typeface="Arial" panose="020B0604020202020204" pitchFamily="34" charset="0"/>
              </a:rPr>
              <a:t> </a:t>
            </a:r>
          </a:p>
          <a:p>
            <a:pPr>
              <a:buFont typeface="Wingdings" pitchFamily="2" charset="2"/>
              <a:buChar char="ü"/>
            </a:pPr>
            <a:endParaRPr lang="en-US" altLang="en-US" sz="1200">
              <a:solidFill>
                <a:srgbClr val="000000"/>
              </a:solidFill>
              <a:latin typeface="Arial" panose="020B0604020202020204" pitchFamily="34" charset="0"/>
            </a:endParaRPr>
          </a:p>
          <a:p>
            <a:pPr>
              <a:buFont typeface="Wingdings" pitchFamily="2" charset="2"/>
              <a:buChar char="ü"/>
            </a:pPr>
            <a:endParaRPr lang="en-US" altLang="en-US" sz="1200">
              <a:solidFill>
                <a:srgbClr val="000000"/>
              </a:solidFill>
              <a:latin typeface="Arial" panose="020B0604020202020204" pitchFamily="34" charset="0"/>
            </a:endParaRPr>
          </a:p>
          <a:p>
            <a:endParaRPr lang="en-US" altLang="en-US" sz="1200">
              <a:solidFill>
                <a:srgbClr val="000000"/>
              </a:solidFill>
              <a:latin typeface="Arial" panose="020B0604020202020204" pitchFamily="34" charset="0"/>
            </a:endParaRPr>
          </a:p>
          <a:p>
            <a:endParaRPr lang="en-US" altLang="en-US">
              <a:solidFill>
                <a:srgbClr val="000000"/>
              </a:solidFill>
              <a:latin typeface="Verdana" panose="020B0604030504040204" pitchFamily="34" charset="0"/>
            </a:endParaRPr>
          </a:p>
        </p:txBody>
      </p:sp>
      <p:sp>
        <p:nvSpPr>
          <p:cNvPr id="214021" name="Rectangle 5">
            <a:extLst>
              <a:ext uri="{FF2B5EF4-FFF2-40B4-BE49-F238E27FC236}">
                <a16:creationId xmlns:a16="http://schemas.microsoft.com/office/drawing/2014/main" id="{F92DB4D5-5CA6-5C46-9C5A-2E2FEC6AC572}"/>
              </a:ext>
            </a:extLst>
          </p:cNvPr>
          <p:cNvSpPr>
            <a:spLocks noChangeArrowheads="1"/>
          </p:cNvSpPr>
          <p:nvPr/>
        </p:nvSpPr>
        <p:spPr bwMode="auto">
          <a:xfrm>
            <a:off x="152400" y="8686800"/>
            <a:ext cx="3429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Verdana" panose="020B0604030504040204" pitchFamily="34" charset="0"/>
              </a:rPr>
              <a:t>TLC-PCP www.learningcommunity.us</a:t>
            </a:r>
          </a:p>
        </p:txBody>
      </p:sp>
    </p:spTree>
    <p:extLst>
      <p:ext uri="{BB962C8B-B14F-4D97-AF65-F5344CB8AC3E}">
        <p14:creationId xmlns:p14="http://schemas.microsoft.com/office/powerpoint/2010/main" val="39127318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384366C-439B-47E6-A119-F28FBD11F6FC}"/>
              </a:ext>
            </a:extLst>
          </p:cNvPr>
          <p:cNvSpPr>
            <a:spLocks noGrp="1" noRot="1" noChangeAspect="1" noTextEdit="1"/>
          </p:cNvSpPr>
          <p:nvPr>
            <p:ph type="sldImg"/>
          </p:nvPr>
        </p:nvSpPr>
        <p:spPr bwMode="auto">
          <a:xfrm>
            <a:off x="-1588" y="241300"/>
            <a:ext cx="1770063" cy="1323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47A1C4A1-902F-4D00-8F41-084CB8BEFB80}"/>
              </a:ext>
            </a:extLst>
          </p:cNvPr>
          <p:cNvSpPr>
            <a:spLocks noGrp="1"/>
          </p:cNvSpPr>
          <p:nvPr>
            <p:ph type="body" idx="1"/>
          </p:nvPr>
        </p:nvSpPr>
        <p:spPr>
          <a:xfrm>
            <a:off x="1" y="1525627"/>
            <a:ext cx="7355665" cy="8081950"/>
          </a:xfrm>
          <a:ln/>
        </p:spPr>
        <p:txBody>
          <a:bodyPr>
            <a:spAutoFit/>
          </a:bodyPr>
          <a:lstStyle/>
          <a:p>
            <a:pPr>
              <a:defRPr/>
            </a:pPr>
            <a:r>
              <a:rPr lang="en-US" sz="1000" dirty="0">
                <a:latin typeface="Arial" pitchFamily="34" charset="0"/>
              </a:rPr>
              <a:t> </a:t>
            </a:r>
          </a:p>
          <a:p>
            <a:pPr eaLnBrk="1" hangingPunct="1">
              <a:defRPr/>
            </a:pPr>
            <a:endParaRPr lang="en-US" sz="1000" dirty="0">
              <a:latin typeface="Arial" pitchFamily="34" charset="0"/>
            </a:endParaRPr>
          </a:p>
          <a:p>
            <a:pPr>
              <a:defRPr/>
            </a:pPr>
            <a:endParaRPr lang="en-US" sz="1000" dirty="0">
              <a:latin typeface="Arial" pitchFamily="34" charset="0"/>
            </a:endParaRPr>
          </a:p>
        </p:txBody>
      </p:sp>
      <p:sp>
        <p:nvSpPr>
          <p:cNvPr id="29700" name="Slide Number Placeholder 3">
            <a:extLst>
              <a:ext uri="{FF2B5EF4-FFF2-40B4-BE49-F238E27FC236}">
                <a16:creationId xmlns:a16="http://schemas.microsoft.com/office/drawing/2014/main" id="{EAF53ED6-F613-45A9-B34E-288D5AFD2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81BE6A-E5A7-4FCC-BC26-C339831F72D8}" type="slidenum">
              <a:rPr lang="en-US" altLang="en-US" smtClean="0"/>
              <a:pPr/>
              <a:t>31</a:t>
            </a:fld>
            <a:endParaRPr lang="en-US" altLang="en-US"/>
          </a:p>
        </p:txBody>
      </p:sp>
      <p:sp>
        <p:nvSpPr>
          <p:cNvPr id="2" name="Footer Placeholder 1">
            <a:extLst>
              <a:ext uri="{FF2B5EF4-FFF2-40B4-BE49-F238E27FC236}">
                <a16:creationId xmlns:a16="http://schemas.microsoft.com/office/drawing/2014/main" id="{AEA23184-5BAA-47DB-80E4-133304E033F3}"/>
              </a:ext>
            </a:extLst>
          </p:cNvPr>
          <p:cNvSpPr>
            <a:spLocks noGrp="1"/>
          </p:cNvSpPr>
          <p:nvPr>
            <p:ph type="ftr" sz="quarter" idx="4"/>
          </p:nvPr>
        </p:nvSpPr>
        <p:spPr>
          <a:xfrm>
            <a:off x="1961402" y="9238521"/>
            <a:ext cx="3595627" cy="400966"/>
          </a:xfrm>
        </p:spPr>
        <p:txBody>
          <a:bodyPr/>
          <a:lstStyle/>
          <a:p>
            <a:pPr>
              <a:defRPr/>
            </a:pPr>
            <a:r>
              <a:rPr lang="en-US" dirty="0"/>
              <a:t>TLC-PCP www.learningcommunityus.com</a:t>
            </a:r>
          </a:p>
          <a:p>
            <a:pPr>
              <a:defRPr/>
            </a:pPr>
            <a:endParaRPr lang="en-US" dirty="0"/>
          </a:p>
        </p:txBody>
      </p:sp>
    </p:spTree>
    <p:extLst>
      <p:ext uri="{BB962C8B-B14F-4D97-AF65-F5344CB8AC3E}">
        <p14:creationId xmlns:p14="http://schemas.microsoft.com/office/powerpoint/2010/main" val="1365674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8384366C-439B-47E6-A119-F28FBD11F6FC}"/>
              </a:ext>
            </a:extLst>
          </p:cNvPr>
          <p:cNvSpPr>
            <a:spLocks noGrp="1" noRot="1" noChangeAspect="1" noTextEdit="1"/>
          </p:cNvSpPr>
          <p:nvPr>
            <p:ph type="sldImg"/>
          </p:nvPr>
        </p:nvSpPr>
        <p:spPr bwMode="auto">
          <a:xfrm>
            <a:off x="-1588" y="241300"/>
            <a:ext cx="1770063" cy="13239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47A1C4A1-902F-4D00-8F41-084CB8BEFB80}"/>
              </a:ext>
            </a:extLst>
          </p:cNvPr>
          <p:cNvSpPr>
            <a:spLocks noGrp="1"/>
          </p:cNvSpPr>
          <p:nvPr>
            <p:ph type="body" idx="1"/>
          </p:nvPr>
        </p:nvSpPr>
        <p:spPr>
          <a:xfrm>
            <a:off x="1" y="1525627"/>
            <a:ext cx="7355665" cy="8081950"/>
          </a:xfrm>
          <a:ln/>
        </p:spPr>
        <p:txBody>
          <a:bodyPr>
            <a:spAutoFit/>
          </a:bodyPr>
          <a:lstStyle/>
          <a:p>
            <a:pPr>
              <a:defRPr/>
            </a:pPr>
            <a:r>
              <a:rPr lang="en-US" sz="1000" dirty="0">
                <a:latin typeface="Arial" pitchFamily="34" charset="0"/>
              </a:rPr>
              <a:t> </a:t>
            </a:r>
          </a:p>
          <a:p>
            <a:pPr eaLnBrk="1" hangingPunct="1">
              <a:defRPr/>
            </a:pPr>
            <a:endParaRPr lang="en-US" sz="1000" dirty="0">
              <a:latin typeface="Arial" pitchFamily="34" charset="0"/>
            </a:endParaRPr>
          </a:p>
          <a:p>
            <a:pPr>
              <a:defRPr/>
            </a:pPr>
            <a:endParaRPr lang="en-US" sz="1000" dirty="0">
              <a:latin typeface="Arial" pitchFamily="34" charset="0"/>
            </a:endParaRPr>
          </a:p>
        </p:txBody>
      </p:sp>
      <p:sp>
        <p:nvSpPr>
          <p:cNvPr id="29700" name="Slide Number Placeholder 3">
            <a:extLst>
              <a:ext uri="{FF2B5EF4-FFF2-40B4-BE49-F238E27FC236}">
                <a16:creationId xmlns:a16="http://schemas.microsoft.com/office/drawing/2014/main" id="{EAF53ED6-F613-45A9-B34E-288D5AFD29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65610" indent="-294465">
              <a:defRPr>
                <a:solidFill>
                  <a:schemeClr val="tx1"/>
                </a:solidFill>
                <a:latin typeface="Arial" panose="020B0604020202020204" pitchFamily="34" charset="0"/>
                <a:cs typeface="Arial" panose="020B0604020202020204" pitchFamily="34" charset="0"/>
              </a:defRPr>
            </a:lvl2pPr>
            <a:lvl3pPr marL="1177862" indent="-235572">
              <a:defRPr>
                <a:solidFill>
                  <a:schemeClr val="tx1"/>
                </a:solidFill>
                <a:latin typeface="Arial" panose="020B0604020202020204" pitchFamily="34" charset="0"/>
                <a:cs typeface="Arial" panose="020B0604020202020204" pitchFamily="34" charset="0"/>
              </a:defRPr>
            </a:lvl3pPr>
            <a:lvl4pPr marL="1649006" indent="-235572">
              <a:defRPr>
                <a:solidFill>
                  <a:schemeClr val="tx1"/>
                </a:solidFill>
                <a:latin typeface="Arial" panose="020B0604020202020204" pitchFamily="34" charset="0"/>
                <a:cs typeface="Arial" panose="020B0604020202020204" pitchFamily="34" charset="0"/>
              </a:defRPr>
            </a:lvl4pPr>
            <a:lvl5pPr marL="2120151" indent="-235572">
              <a:defRPr>
                <a:solidFill>
                  <a:schemeClr val="tx1"/>
                </a:solidFill>
                <a:latin typeface="Arial" panose="020B0604020202020204" pitchFamily="34" charset="0"/>
                <a:cs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181BE6A-E5A7-4FCC-BC26-C339831F72D8}" type="slidenum">
              <a:rPr lang="en-US" altLang="en-US" smtClean="0"/>
              <a:pPr/>
              <a:t>32</a:t>
            </a:fld>
            <a:endParaRPr lang="en-US" altLang="en-US"/>
          </a:p>
        </p:txBody>
      </p:sp>
      <p:sp>
        <p:nvSpPr>
          <p:cNvPr id="2" name="Footer Placeholder 1">
            <a:extLst>
              <a:ext uri="{FF2B5EF4-FFF2-40B4-BE49-F238E27FC236}">
                <a16:creationId xmlns:a16="http://schemas.microsoft.com/office/drawing/2014/main" id="{AEA23184-5BAA-47DB-80E4-133304E033F3}"/>
              </a:ext>
            </a:extLst>
          </p:cNvPr>
          <p:cNvSpPr>
            <a:spLocks noGrp="1"/>
          </p:cNvSpPr>
          <p:nvPr>
            <p:ph type="ftr" sz="quarter" idx="4"/>
          </p:nvPr>
        </p:nvSpPr>
        <p:spPr>
          <a:xfrm>
            <a:off x="1961402" y="9238521"/>
            <a:ext cx="3595627" cy="400966"/>
          </a:xfrm>
        </p:spPr>
        <p:txBody>
          <a:bodyPr/>
          <a:lstStyle/>
          <a:p>
            <a:pPr>
              <a:defRPr/>
            </a:pPr>
            <a:r>
              <a:rPr lang="en-US" dirty="0"/>
              <a:t>TLC-PCP www.learningcommunityus.com</a:t>
            </a:r>
          </a:p>
          <a:p>
            <a:pPr>
              <a:defRPr/>
            </a:pPr>
            <a:endParaRPr lang="en-US" dirty="0"/>
          </a:p>
        </p:txBody>
      </p:sp>
    </p:spTree>
    <p:extLst>
      <p:ext uri="{BB962C8B-B14F-4D97-AF65-F5344CB8AC3E}">
        <p14:creationId xmlns:p14="http://schemas.microsoft.com/office/powerpoint/2010/main" val="41393790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EE08EEAC-ABA6-4648-B992-3500E52666FF}"/>
              </a:ext>
            </a:extLst>
          </p:cNvPr>
          <p:cNvSpPr>
            <a:spLocks noGrp="1" noRot="1" noChangeAspect="1" noTextEdit="1"/>
          </p:cNvSpPr>
          <p:nvPr>
            <p:ph type="sldImg"/>
          </p:nvPr>
        </p:nvSpPr>
        <p:spPr bwMode="auto">
          <a:xfrm>
            <a:off x="1420813" y="1192213"/>
            <a:ext cx="4305300" cy="3219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8E05366F-FD93-4882-9F10-5B920A2F0D95}"/>
              </a:ext>
            </a:extLst>
          </p:cNvPr>
          <p:cNvSpPr>
            <a:spLocks noGrp="1"/>
          </p:cNvSpPr>
          <p:nvPr>
            <p:ph type="body" idx="1"/>
          </p:nvPr>
        </p:nvSpPr>
        <p:spPr bwMode="auto">
          <a:xfrm>
            <a:off x="404733" y="4459525"/>
            <a:ext cx="6198433" cy="471760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endParaRPr lang="en-US" altLang="en-US" dirty="0"/>
          </a:p>
          <a:p>
            <a:endParaRPr lang="en-US" altLang="en-US" dirty="0"/>
          </a:p>
        </p:txBody>
      </p:sp>
      <p:sp>
        <p:nvSpPr>
          <p:cNvPr id="24580" name="Slide Number Placeholder 3">
            <a:extLst>
              <a:ext uri="{FF2B5EF4-FFF2-40B4-BE49-F238E27FC236}">
                <a16:creationId xmlns:a16="http://schemas.microsoft.com/office/drawing/2014/main" id="{B4D3B29F-0978-40AE-B689-37E8660EA25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65610" indent="-294465">
              <a:defRPr>
                <a:solidFill>
                  <a:schemeClr val="tx1"/>
                </a:solidFill>
                <a:latin typeface="Arial" panose="020B0604020202020204" pitchFamily="34" charset="0"/>
              </a:defRPr>
            </a:lvl2pPr>
            <a:lvl3pPr marL="1177862" indent="-235572">
              <a:defRPr>
                <a:solidFill>
                  <a:schemeClr val="tx1"/>
                </a:solidFill>
                <a:latin typeface="Arial" panose="020B0604020202020204" pitchFamily="34" charset="0"/>
              </a:defRPr>
            </a:lvl3pPr>
            <a:lvl4pPr marL="1649006" indent="-235572">
              <a:defRPr>
                <a:solidFill>
                  <a:schemeClr val="tx1"/>
                </a:solidFill>
                <a:latin typeface="Arial" panose="020B0604020202020204" pitchFamily="34" charset="0"/>
              </a:defRPr>
            </a:lvl4pPr>
            <a:lvl5pPr marL="2120151" indent="-235572">
              <a:defRPr>
                <a:solidFill>
                  <a:schemeClr val="tx1"/>
                </a:solidFill>
                <a:latin typeface="Arial" panose="020B0604020202020204" pitchFamily="34" charset="0"/>
              </a:defRPr>
            </a:lvl5pPr>
            <a:lvl6pPr marL="2591295" indent="-235572" eaLnBrk="0" fontAlgn="base" hangingPunct="0">
              <a:spcBef>
                <a:spcPct val="0"/>
              </a:spcBef>
              <a:spcAft>
                <a:spcPct val="0"/>
              </a:spcAft>
              <a:defRPr>
                <a:solidFill>
                  <a:schemeClr val="tx1"/>
                </a:solidFill>
                <a:latin typeface="Arial" panose="020B0604020202020204" pitchFamily="34" charset="0"/>
              </a:defRPr>
            </a:lvl6pPr>
            <a:lvl7pPr marL="3062440" indent="-235572" eaLnBrk="0" fontAlgn="base" hangingPunct="0">
              <a:spcBef>
                <a:spcPct val="0"/>
              </a:spcBef>
              <a:spcAft>
                <a:spcPct val="0"/>
              </a:spcAft>
              <a:defRPr>
                <a:solidFill>
                  <a:schemeClr val="tx1"/>
                </a:solidFill>
                <a:latin typeface="Arial" panose="020B0604020202020204" pitchFamily="34" charset="0"/>
              </a:defRPr>
            </a:lvl7pPr>
            <a:lvl8pPr marL="3533585" indent="-235572" eaLnBrk="0" fontAlgn="base" hangingPunct="0">
              <a:spcBef>
                <a:spcPct val="0"/>
              </a:spcBef>
              <a:spcAft>
                <a:spcPct val="0"/>
              </a:spcAft>
              <a:defRPr>
                <a:solidFill>
                  <a:schemeClr val="tx1"/>
                </a:solidFill>
                <a:latin typeface="Arial" panose="020B0604020202020204" pitchFamily="34" charset="0"/>
              </a:defRPr>
            </a:lvl8pPr>
            <a:lvl9pPr marL="4004729" indent="-235572" eaLnBrk="0" fontAlgn="base" hangingPunct="0">
              <a:spcBef>
                <a:spcPct val="0"/>
              </a:spcBef>
              <a:spcAft>
                <a:spcPct val="0"/>
              </a:spcAft>
              <a:defRPr>
                <a:solidFill>
                  <a:schemeClr val="tx1"/>
                </a:solidFill>
                <a:latin typeface="Arial" panose="020B0604020202020204" pitchFamily="34" charset="0"/>
              </a:defRPr>
            </a:lvl9pPr>
          </a:lstStyle>
          <a:p>
            <a:fld id="{B47872D4-1EF0-44E6-9A97-16C41F18EB56}" type="slidenum">
              <a:rPr lang="en-US" altLang="en-US" smtClean="0"/>
              <a:pPr/>
              <a:t>33</a:t>
            </a:fld>
            <a:endParaRPr lang="en-US" altLang="en-US" dirty="0"/>
          </a:p>
        </p:txBody>
      </p:sp>
    </p:spTree>
    <p:extLst>
      <p:ext uri="{BB962C8B-B14F-4D97-AF65-F5344CB8AC3E}">
        <p14:creationId xmlns:p14="http://schemas.microsoft.com/office/powerpoint/2010/main" val="22982290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defRPr/>
            </a:pPr>
            <a:endParaRPr lang="en-US" dirty="0"/>
          </a:p>
          <a:p>
            <a:endParaRPr lang="en-US" dirty="0"/>
          </a:p>
        </p:txBody>
      </p:sp>
      <p:sp>
        <p:nvSpPr>
          <p:cNvPr id="4" name="Slide Number Placeholder 3"/>
          <p:cNvSpPr>
            <a:spLocks noGrp="1"/>
          </p:cNvSpPr>
          <p:nvPr>
            <p:ph type="sldNum" sz="quarter" idx="5"/>
          </p:nvPr>
        </p:nvSpPr>
        <p:spPr/>
        <p:txBody>
          <a:bodyPr/>
          <a:lstStyle/>
          <a:p>
            <a:fld id="{AA00C6FA-9AA5-4801-BE3A-1B5A2457048C}" type="slidenum">
              <a:rPr lang="en-US" smtClean="0"/>
              <a:t>34</a:t>
            </a:fld>
            <a:endParaRPr lang="en-US" dirty="0"/>
          </a:p>
        </p:txBody>
      </p:sp>
    </p:spTree>
    <p:extLst>
      <p:ext uri="{BB962C8B-B14F-4D97-AF65-F5344CB8AC3E}">
        <p14:creationId xmlns:p14="http://schemas.microsoft.com/office/powerpoint/2010/main" val="17846322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802B1F-B127-5D4F-A83B-23389FC6003A}" type="slidenum">
              <a:rPr lang="en-US" smtClean="0"/>
              <a:t>35</a:t>
            </a:fld>
            <a:endParaRPr lang="en-US"/>
          </a:p>
        </p:txBody>
      </p:sp>
    </p:spTree>
    <p:extLst>
      <p:ext uri="{BB962C8B-B14F-4D97-AF65-F5344CB8AC3E}">
        <p14:creationId xmlns:p14="http://schemas.microsoft.com/office/powerpoint/2010/main" val="1980345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36</a:t>
            </a:fld>
            <a:endParaRPr lang="en-US"/>
          </a:p>
        </p:txBody>
      </p:sp>
    </p:spTree>
    <p:extLst>
      <p:ext uri="{BB962C8B-B14F-4D97-AF65-F5344CB8AC3E}">
        <p14:creationId xmlns:p14="http://schemas.microsoft.com/office/powerpoint/2010/main" val="11201935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37</a:t>
            </a:fld>
            <a:endParaRPr lang="en-US"/>
          </a:p>
        </p:txBody>
      </p:sp>
    </p:spTree>
    <p:extLst>
      <p:ext uri="{BB962C8B-B14F-4D97-AF65-F5344CB8AC3E}">
        <p14:creationId xmlns:p14="http://schemas.microsoft.com/office/powerpoint/2010/main" val="21429702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0" y="3429000"/>
            <a:ext cx="6019800" cy="1066800"/>
          </a:xfrm>
          <a:prstGeom prst="rect">
            <a:avLst/>
          </a:prstGeom>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TLC-PCP www.learningcommunityus.com </a:t>
            </a:r>
            <a:endParaRPr lang="en-US" dirty="0"/>
          </a:p>
        </p:txBody>
      </p:sp>
      <p:sp>
        <p:nvSpPr>
          <p:cNvPr id="5" name="Slide Number Placeholder 4"/>
          <p:cNvSpPr>
            <a:spLocks noGrp="1"/>
          </p:cNvSpPr>
          <p:nvPr>
            <p:ph type="sldNum" sz="quarter" idx="11"/>
          </p:nvPr>
        </p:nvSpPr>
        <p:spPr/>
        <p:txBody>
          <a:bodyPr/>
          <a:lstStyle/>
          <a:p>
            <a:pPr>
              <a:defRPr/>
            </a:pPr>
            <a:fld id="{8443CC09-3E8D-4D93-BDCA-BCE17182E75E}" type="slidenum">
              <a:rPr lang="en-US" smtClean="0"/>
              <a:pPr>
                <a:defRPr/>
              </a:pPr>
              <a:t>39</a:t>
            </a:fld>
            <a:endParaRPr lang="en-US"/>
          </a:p>
        </p:txBody>
      </p:sp>
    </p:spTree>
    <p:extLst>
      <p:ext uri="{BB962C8B-B14F-4D97-AF65-F5344CB8AC3E}">
        <p14:creationId xmlns:p14="http://schemas.microsoft.com/office/powerpoint/2010/main" val="10133600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Rot="1" noChangeAspect="1" noChangeArrowheads="1" noTextEdit="1"/>
          </p:cNvSpPr>
          <p:nvPr>
            <p:ph type="sldImg"/>
          </p:nvPr>
        </p:nvSpPr>
        <p:spPr>
          <a:xfrm>
            <a:off x="425450" y="685800"/>
            <a:ext cx="3379788" cy="2527300"/>
          </a:xfrm>
          <a:ln/>
        </p:spPr>
      </p:sp>
      <p:sp>
        <p:nvSpPr>
          <p:cNvPr id="131075" name="Rectangle 3"/>
          <p:cNvSpPr>
            <a:spLocks noGrp="1" noChangeArrowheads="1"/>
          </p:cNvSpPr>
          <p:nvPr>
            <p:ph type="body" idx="1"/>
          </p:nvPr>
        </p:nvSpPr>
        <p:spPr>
          <a:noFill/>
          <a:ln/>
        </p:spPr>
        <p:txBody>
          <a:bodyPr/>
          <a:lstStyle/>
          <a:p>
            <a:endParaRPr lang="en-US" b="0" dirty="0">
              <a:latin typeface="Arial" pitchFamily="34"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65113" y="228600"/>
            <a:ext cx="4346575" cy="3251200"/>
          </a:xfrm>
          <a:ln/>
        </p:spPr>
      </p:sp>
      <p:sp>
        <p:nvSpPr>
          <p:cNvPr id="124931" name="Notes Placeholder 2"/>
          <p:cNvSpPr>
            <a:spLocks noGrp="1"/>
          </p:cNvSpPr>
          <p:nvPr>
            <p:ph type="body" idx="1"/>
          </p:nvPr>
        </p:nvSpPr>
        <p:spPr>
          <a:xfrm>
            <a:off x="304800" y="3886200"/>
            <a:ext cx="5943600" cy="4114800"/>
          </a:xfrm>
          <a:noFill/>
          <a:ln/>
        </p:spPr>
        <p:txBody>
          <a:bodyPr/>
          <a:lstStyle/>
          <a:p>
            <a:endParaRPr lang="en-US" b="0" dirty="0">
              <a:latin typeface="Arial" pitchFamily="34" charset="0"/>
            </a:endParaRPr>
          </a:p>
        </p:txBody>
      </p:sp>
      <p:sp>
        <p:nvSpPr>
          <p:cNvPr id="124932" name="Slide Number Placeholder 3"/>
          <p:cNvSpPr>
            <a:spLocks noGrp="1"/>
          </p:cNvSpPr>
          <p:nvPr>
            <p:ph type="sldNum" sz="quarter" idx="5"/>
          </p:nvPr>
        </p:nvSpPr>
        <p:spPr/>
        <p:txBody>
          <a:bodyPr/>
          <a:lstStyle/>
          <a:p>
            <a:pPr>
              <a:defRPr/>
            </a:pPr>
            <a:fld id="{29F563D0-0ABC-4070-8698-BD312F75279B}" type="slidenum">
              <a:rPr lang="en-US" smtClean="0">
                <a:latin typeface="Arial" charset="0"/>
              </a:rPr>
              <a:pPr>
                <a:defRPr/>
              </a:pPr>
              <a:t>41</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Slide Image Placeholder 1">
            <a:extLst>
              <a:ext uri="{FF2B5EF4-FFF2-40B4-BE49-F238E27FC236}">
                <a16:creationId xmlns:a16="http://schemas.microsoft.com/office/drawing/2014/main" id="{8FCBEB43-D068-3941-A909-B06D6EA30E5F}"/>
              </a:ext>
            </a:extLst>
          </p:cNvPr>
          <p:cNvSpPr>
            <a:spLocks noGrp="1" noRot="1" noChangeAspect="1" noTextEdit="1"/>
          </p:cNvSpPr>
          <p:nvPr>
            <p:ph type="sldImg"/>
          </p:nvPr>
        </p:nvSpPr>
        <p:spPr>
          <a:ln/>
        </p:spPr>
      </p:sp>
      <p:sp>
        <p:nvSpPr>
          <p:cNvPr id="218114" name="Notes Placeholder 2">
            <a:extLst>
              <a:ext uri="{FF2B5EF4-FFF2-40B4-BE49-F238E27FC236}">
                <a16:creationId xmlns:a16="http://schemas.microsoft.com/office/drawing/2014/main" id="{51BB5549-AF57-8046-BCE9-1DD22C086EC0}"/>
              </a:ext>
            </a:extLst>
          </p:cNvPr>
          <p:cNvSpPr>
            <a:spLocks noGrp="1"/>
          </p:cNvSpPr>
          <p:nvPr>
            <p:ph type="body" idx="1"/>
          </p:nvPr>
        </p:nvSpPr>
        <p:spPr>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
        <p:nvSpPr>
          <p:cNvPr id="218115" name="Slide Number Placeholder 3">
            <a:extLst>
              <a:ext uri="{FF2B5EF4-FFF2-40B4-BE49-F238E27FC236}">
                <a16:creationId xmlns:a16="http://schemas.microsoft.com/office/drawing/2014/main" id="{739819A8-EB58-EC42-B30E-B43447D1C124}"/>
              </a:ext>
            </a:extLst>
          </p:cNvPr>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B9DFF529-8291-194A-8818-D31BB2AD23CF}" type="slidenum">
              <a:rPr lang="en-US" altLang="en-US" sz="1200" b="0">
                <a:latin typeface="Calibri" panose="020F0502020204030204" pitchFamily="34" charset="0"/>
                <a:cs typeface="Arial" panose="020B0604020202020204" pitchFamily="34" charset="0"/>
              </a:rPr>
              <a:pPr/>
              <a:t>4</a:t>
            </a:fld>
            <a:endParaRPr lang="en-US" altLang="en-US" sz="1200" b="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932631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25425" y="228600"/>
            <a:ext cx="3055938" cy="2286000"/>
          </a:xfrm>
          <a:ln/>
        </p:spPr>
      </p:sp>
      <p:sp>
        <p:nvSpPr>
          <p:cNvPr id="124931" name="Notes Placeholder 2"/>
          <p:cNvSpPr>
            <a:spLocks noGrp="1"/>
          </p:cNvSpPr>
          <p:nvPr>
            <p:ph type="body" idx="1"/>
          </p:nvPr>
        </p:nvSpPr>
        <p:spPr>
          <a:xfrm>
            <a:off x="381000" y="2743200"/>
            <a:ext cx="5943600" cy="4114800"/>
          </a:xfrm>
          <a:noFill/>
          <a:ln/>
        </p:spPr>
        <p:txBody>
          <a:bodyPr/>
          <a:lstStyle/>
          <a:p>
            <a:pPr eaLnBrk="1" hangingPunct="1">
              <a:lnSpc>
                <a:spcPct val="85000"/>
              </a:lnSpc>
              <a:spcBef>
                <a:spcPct val="0"/>
              </a:spcBef>
            </a:pPr>
            <a:endParaRPr lang="en-US" b="0" dirty="0">
              <a:latin typeface="Arial" pitchFamily="34" charset="0"/>
            </a:endParaRPr>
          </a:p>
        </p:txBody>
      </p:sp>
      <p:sp>
        <p:nvSpPr>
          <p:cNvPr id="124932" name="Slide Number Placeholder 3"/>
          <p:cNvSpPr>
            <a:spLocks noGrp="1"/>
          </p:cNvSpPr>
          <p:nvPr>
            <p:ph type="sldNum" sz="quarter" idx="5"/>
          </p:nvPr>
        </p:nvSpPr>
        <p:spPr/>
        <p:txBody>
          <a:bodyPr/>
          <a:lstStyle/>
          <a:p>
            <a:pPr>
              <a:defRPr/>
            </a:pPr>
            <a:fld id="{29F563D0-0ABC-4070-8698-BD312F75279B}" type="slidenum">
              <a:rPr lang="en-US" smtClean="0">
                <a:latin typeface="Arial" charset="0"/>
              </a:rPr>
              <a:pPr>
                <a:defRPr/>
              </a:pPr>
              <a:t>42</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xfrm>
            <a:off x="225425" y="228600"/>
            <a:ext cx="3055938" cy="2286000"/>
          </a:xfrm>
          <a:ln/>
        </p:spPr>
      </p:sp>
      <p:sp>
        <p:nvSpPr>
          <p:cNvPr id="124931" name="Notes Placeholder 2"/>
          <p:cNvSpPr>
            <a:spLocks noGrp="1"/>
          </p:cNvSpPr>
          <p:nvPr>
            <p:ph type="body" idx="1"/>
          </p:nvPr>
        </p:nvSpPr>
        <p:spPr>
          <a:xfrm>
            <a:off x="381000" y="3733800"/>
            <a:ext cx="5943600" cy="3962400"/>
          </a:xfrm>
          <a:noFill/>
          <a:ln/>
        </p:spPr>
        <p:txBody>
          <a:bodyPr/>
          <a:lstStyle/>
          <a:p>
            <a:pPr eaLnBrk="1" hangingPunct="1">
              <a:lnSpc>
                <a:spcPct val="85000"/>
              </a:lnSpc>
              <a:spcBef>
                <a:spcPct val="0"/>
              </a:spcBef>
            </a:pPr>
            <a:endParaRPr lang="en-US" b="0" dirty="0">
              <a:latin typeface="Arial" pitchFamily="34" charset="0"/>
            </a:endParaRPr>
          </a:p>
        </p:txBody>
      </p:sp>
      <p:sp>
        <p:nvSpPr>
          <p:cNvPr id="124932" name="Slide Number Placeholder 3"/>
          <p:cNvSpPr>
            <a:spLocks noGrp="1"/>
          </p:cNvSpPr>
          <p:nvPr>
            <p:ph type="sldNum" sz="quarter" idx="5"/>
          </p:nvPr>
        </p:nvSpPr>
        <p:spPr/>
        <p:txBody>
          <a:bodyPr/>
          <a:lstStyle/>
          <a:p>
            <a:pPr>
              <a:defRPr/>
            </a:pPr>
            <a:fld id="{29F563D0-0ABC-4070-8698-BD312F75279B}" type="slidenum">
              <a:rPr lang="en-US" smtClean="0">
                <a:latin typeface="Arial" charset="0"/>
              </a:rPr>
              <a:pPr>
                <a:defRPr/>
              </a:pPr>
              <a:t>43</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xfrm>
            <a:off x="582613" y="457200"/>
            <a:ext cx="3025775" cy="2263775"/>
          </a:xfrm>
          <a:ln/>
        </p:spPr>
      </p:sp>
      <p:sp>
        <p:nvSpPr>
          <p:cNvPr id="135171" name="Notes Placeholder 2"/>
          <p:cNvSpPr>
            <a:spLocks noGrp="1"/>
          </p:cNvSpPr>
          <p:nvPr>
            <p:ph type="body" idx="1"/>
          </p:nvPr>
        </p:nvSpPr>
        <p:spPr>
          <a:xfrm>
            <a:off x="457201" y="3124200"/>
            <a:ext cx="5638800" cy="4114800"/>
          </a:xfrm>
          <a:noFill/>
          <a:ln/>
        </p:spPr>
        <p:txBody>
          <a:bodyPr/>
          <a:lstStyle/>
          <a:p>
            <a:pPr eaLnBrk="1" hangingPunct="1">
              <a:spcBef>
                <a:spcPct val="0"/>
              </a:spcBef>
            </a:pPr>
            <a:endParaRPr lang="en-US" b="0" dirty="0">
              <a:latin typeface="Arial" pitchFamily="34" charset="0"/>
            </a:endParaRPr>
          </a:p>
        </p:txBody>
      </p:sp>
      <p:sp>
        <p:nvSpPr>
          <p:cNvPr id="135172" name="Slide Number Placeholder 3"/>
          <p:cNvSpPr>
            <a:spLocks noGrp="1"/>
          </p:cNvSpPr>
          <p:nvPr>
            <p:ph type="sldNum" sz="quarter" idx="5"/>
          </p:nvPr>
        </p:nvSpPr>
        <p:spPr/>
        <p:txBody>
          <a:bodyPr/>
          <a:lstStyle/>
          <a:p>
            <a:pPr>
              <a:defRPr/>
            </a:pPr>
            <a:fld id="{88721738-1D9E-425E-99F9-C6F3401195BC}" type="slidenum">
              <a:rPr lang="en-US" smtClean="0">
                <a:latin typeface="Arial" charset="0"/>
              </a:rPr>
              <a:pPr>
                <a:defRPr/>
              </a:pPr>
              <a:t>44</a:t>
            </a:fld>
            <a:endParaRPr lang="en-US" dirty="0">
              <a:latin typeface="Arial" charset="0"/>
            </a:endParaRPr>
          </a:p>
        </p:txBody>
      </p:sp>
      <p:sp>
        <p:nvSpPr>
          <p:cNvPr id="2" name="Footer Placeholder 1"/>
          <p:cNvSpPr>
            <a:spLocks noGrp="1"/>
          </p:cNvSpPr>
          <p:nvPr>
            <p:ph type="ftr" sz="quarter" idx="4"/>
          </p:nvPr>
        </p:nvSpPr>
        <p:spPr/>
        <p:txBody>
          <a:bodyPr/>
          <a:lstStyle/>
          <a:p>
            <a:pPr>
              <a:defRPr/>
            </a:pPr>
            <a:r>
              <a:rPr lang="en-US" dirty="0"/>
              <a:t>TLC-PCP www.learningcommunityus.com</a:t>
            </a:r>
          </a:p>
          <a:p>
            <a:pPr>
              <a:defRPr/>
            </a:pPr>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45</a:t>
            </a:fld>
            <a:endParaRPr lang="en-US"/>
          </a:p>
        </p:txBody>
      </p:sp>
    </p:spTree>
    <p:extLst>
      <p:ext uri="{BB962C8B-B14F-4D97-AF65-F5344CB8AC3E}">
        <p14:creationId xmlns:p14="http://schemas.microsoft.com/office/powerpoint/2010/main" val="5975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a:extLst>
              <a:ext uri="{FF2B5EF4-FFF2-40B4-BE49-F238E27FC236}">
                <a16:creationId xmlns:a16="http://schemas.microsoft.com/office/drawing/2014/main" id="{B803AF96-C292-7E4B-B325-DCE394CCFF62}"/>
              </a:ext>
            </a:extLst>
          </p:cNvPr>
          <p:cNvSpPr>
            <a:spLocks noGrp="1" noRot="1" noChangeAspect="1" noChangeArrowheads="1" noTextEdit="1"/>
          </p:cNvSpPr>
          <p:nvPr>
            <p:ph type="sldImg"/>
          </p:nvPr>
        </p:nvSpPr>
        <p:spPr>
          <a:xfrm>
            <a:off x="441325" y="696913"/>
            <a:ext cx="3521075" cy="2633662"/>
          </a:xfrm>
          <a:ln/>
        </p:spPr>
      </p:sp>
      <p:sp>
        <p:nvSpPr>
          <p:cNvPr id="138242" name="Notes Placeholder 2">
            <a:extLst>
              <a:ext uri="{FF2B5EF4-FFF2-40B4-BE49-F238E27FC236}">
                <a16:creationId xmlns:a16="http://schemas.microsoft.com/office/drawing/2014/main" id="{790CCC09-0048-B74C-B3AF-37436EC9F243}"/>
              </a:ext>
            </a:extLst>
          </p:cNvPr>
          <p:cNvSpPr>
            <a:spLocks noGrp="1" noChangeArrowheads="1"/>
          </p:cNvSpPr>
          <p:nvPr>
            <p:ph type="body" idx="1"/>
          </p:nvPr>
        </p:nvSpPr>
        <p:spPr>
          <a:xfrm>
            <a:off x="381000" y="3486150"/>
            <a:ext cx="6248400" cy="4260850"/>
          </a:xfrm>
          <a:noFill/>
          <a:extLst>
            <a:ext uri="{909E8E84-426E-40dd-AFC4-6F175D3DCCD1}">
              <a14:hiddenFill xmlns="" xmlns:a14="http://schemas.microsoft.com/office/drawing/2010/main">
                <a:solidFill>
                  <a:srgbClr val="FFFFFF"/>
                </a:solidFill>
              </a14:hiddenFill>
            </a:ext>
          </a:extLst>
        </p:spPr>
        <p:txBody>
          <a:bodyPr/>
          <a:lstStyle/>
          <a:p>
            <a:pPr>
              <a:buFont typeface="Wingdings" pitchFamily="2" charset="2"/>
              <a:buNone/>
            </a:pPr>
            <a:endParaRPr lang="en-US" altLang="en-US" dirty="0">
              <a:latin typeface="Arial" panose="020B0604020202020204" pitchFamily="34" charset="0"/>
              <a:ea typeface="ＭＳ Ｐゴシック" panose="020B0600070205080204" pitchFamily="34" charset="-128"/>
            </a:endParaRPr>
          </a:p>
        </p:txBody>
      </p:sp>
      <p:sp>
        <p:nvSpPr>
          <p:cNvPr id="138243" name="Slide Number Placeholder 3">
            <a:extLst>
              <a:ext uri="{FF2B5EF4-FFF2-40B4-BE49-F238E27FC236}">
                <a16:creationId xmlns:a16="http://schemas.microsoft.com/office/drawing/2014/main" id="{65902424-8CA1-D44F-9835-DBC052D550CF}"/>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882E0C9D-C3DE-2A4D-A1BC-850C240686F8}" type="slidenum">
              <a:rPr lang="en-US" altLang="en-US" sz="1200" b="0" smtClean="0">
                <a:latin typeface="Arial" panose="020B0604020202020204" pitchFamily="34" charset="0"/>
              </a:rPr>
              <a:pPr/>
              <a:t>46</a:t>
            </a:fld>
            <a:endParaRPr lang="en-US" altLang="en-US" sz="1200" b="0">
              <a:latin typeface="Arial" panose="020B0604020202020204" pitchFamily="34" charset="0"/>
            </a:endParaRPr>
          </a:p>
        </p:txBody>
      </p:sp>
      <p:sp>
        <p:nvSpPr>
          <p:cNvPr id="138244" name="TextBox 4">
            <a:extLst>
              <a:ext uri="{FF2B5EF4-FFF2-40B4-BE49-F238E27FC236}">
                <a16:creationId xmlns:a16="http://schemas.microsoft.com/office/drawing/2014/main" id="{3F4432F0-C539-2445-845D-68C2EFB50168}"/>
              </a:ext>
            </a:extLst>
          </p:cNvPr>
          <p:cNvSpPr txBox="1">
            <a:spLocks noChangeArrowheads="1"/>
          </p:cNvSpPr>
          <p:nvPr/>
        </p:nvSpPr>
        <p:spPr bwMode="auto">
          <a:xfrm>
            <a:off x="4343400" y="619125"/>
            <a:ext cx="2209800" cy="1387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r>
              <a:rPr lang="en-US" altLang="en-US" sz="1200">
                <a:latin typeface="Arial" panose="020B0604020202020204" pitchFamily="34" charset="0"/>
              </a:rPr>
              <a:t> </a:t>
            </a: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138245" name="Rectangle 5">
            <a:extLst>
              <a:ext uri="{FF2B5EF4-FFF2-40B4-BE49-F238E27FC236}">
                <a16:creationId xmlns:a16="http://schemas.microsoft.com/office/drawing/2014/main" id="{3236DAAD-1E87-134C-B949-DDEFCFFCE903}"/>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extLst>
      <p:ext uri="{BB962C8B-B14F-4D97-AF65-F5344CB8AC3E}">
        <p14:creationId xmlns:p14="http://schemas.microsoft.com/office/powerpoint/2010/main" val="10395013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a:extLst>
              <a:ext uri="{FF2B5EF4-FFF2-40B4-BE49-F238E27FC236}">
                <a16:creationId xmlns:a16="http://schemas.microsoft.com/office/drawing/2014/main" id="{1CFF277B-EB77-D54D-9402-8842A4D77FA7}"/>
              </a:ext>
            </a:extLst>
          </p:cNvPr>
          <p:cNvSpPr>
            <a:spLocks noGrp="1" noRot="1" noChangeAspect="1" noChangeArrowheads="1" noTextEdit="1"/>
          </p:cNvSpPr>
          <p:nvPr>
            <p:ph type="sldImg"/>
          </p:nvPr>
        </p:nvSpPr>
        <p:spPr>
          <a:ln/>
        </p:spPr>
      </p:sp>
      <p:sp>
        <p:nvSpPr>
          <p:cNvPr id="140290" name="Notes Placeholder 2">
            <a:extLst>
              <a:ext uri="{FF2B5EF4-FFF2-40B4-BE49-F238E27FC236}">
                <a16:creationId xmlns:a16="http://schemas.microsoft.com/office/drawing/2014/main" id="{64466236-2AF4-CB40-89AC-96ED86D800B1}"/>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40291" name="Slide Number Placeholder 3">
            <a:extLst>
              <a:ext uri="{FF2B5EF4-FFF2-40B4-BE49-F238E27FC236}">
                <a16:creationId xmlns:a16="http://schemas.microsoft.com/office/drawing/2014/main" id="{FA12E365-7D3C-AB43-8F6F-0964E23A595F}"/>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59C1306D-95B8-9F46-975B-989E2C402E03}" type="slidenum">
              <a:rPr lang="en-US" altLang="en-US" sz="1200" b="0" smtClean="0">
                <a:latin typeface="Arial" panose="020B0604020202020204" pitchFamily="34" charset="0"/>
              </a:rPr>
              <a:pPr/>
              <a:t>47</a:t>
            </a:fld>
            <a:endParaRPr lang="en-US" altLang="en-US" sz="1200" b="0">
              <a:latin typeface="Arial" panose="020B0604020202020204" pitchFamily="34" charset="0"/>
            </a:endParaRPr>
          </a:p>
        </p:txBody>
      </p:sp>
    </p:spTree>
    <p:extLst>
      <p:ext uri="{BB962C8B-B14F-4D97-AF65-F5344CB8AC3E}">
        <p14:creationId xmlns:p14="http://schemas.microsoft.com/office/powerpoint/2010/main" val="1161330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a:extLst>
              <a:ext uri="{FF2B5EF4-FFF2-40B4-BE49-F238E27FC236}">
                <a16:creationId xmlns:a16="http://schemas.microsoft.com/office/drawing/2014/main" id="{DF0842FD-F367-7548-9AB7-534B23274657}"/>
              </a:ext>
            </a:extLst>
          </p:cNvPr>
          <p:cNvSpPr>
            <a:spLocks noGrp="1" noRot="1" noChangeAspect="1" noChangeArrowheads="1" noTextEdit="1"/>
          </p:cNvSpPr>
          <p:nvPr>
            <p:ph type="sldImg"/>
          </p:nvPr>
        </p:nvSpPr>
        <p:spPr>
          <a:ln/>
        </p:spPr>
      </p:sp>
      <p:sp>
        <p:nvSpPr>
          <p:cNvPr id="142338" name="Notes Placeholder 2">
            <a:extLst>
              <a:ext uri="{FF2B5EF4-FFF2-40B4-BE49-F238E27FC236}">
                <a16:creationId xmlns:a16="http://schemas.microsoft.com/office/drawing/2014/main" id="{C5CB6DE9-7E7C-B04B-A342-C8837EEB2E63}"/>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42339" name="Slide Number Placeholder 3">
            <a:extLst>
              <a:ext uri="{FF2B5EF4-FFF2-40B4-BE49-F238E27FC236}">
                <a16:creationId xmlns:a16="http://schemas.microsoft.com/office/drawing/2014/main" id="{C5ADF4F6-B1B2-AB43-A2D8-7AFCBCF45F3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29628B6-5A74-6E45-8B65-09C5468451B3}" type="slidenum">
              <a:rPr lang="en-US" altLang="en-US" sz="1200" b="0" smtClean="0">
                <a:latin typeface="Arial" panose="020B0604020202020204" pitchFamily="34" charset="0"/>
              </a:rPr>
              <a:pPr/>
              <a:t>48</a:t>
            </a:fld>
            <a:endParaRPr lang="en-US" altLang="en-US" sz="1200" b="0">
              <a:latin typeface="Arial" panose="020B0604020202020204" pitchFamily="34" charset="0"/>
            </a:endParaRPr>
          </a:p>
        </p:txBody>
      </p:sp>
    </p:spTree>
    <p:extLst>
      <p:ext uri="{BB962C8B-B14F-4D97-AF65-F5344CB8AC3E}">
        <p14:creationId xmlns:p14="http://schemas.microsoft.com/office/powerpoint/2010/main" val="38110116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a:extLst>
              <a:ext uri="{FF2B5EF4-FFF2-40B4-BE49-F238E27FC236}">
                <a16:creationId xmlns:a16="http://schemas.microsoft.com/office/drawing/2014/main" id="{A0180337-F4E9-7047-B4D9-9A6692CA53D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C4F5FB4F-4658-BB4D-879F-B934A658C57A}" type="slidenum">
              <a:rPr lang="en-US" altLang="en-US" sz="1200" b="0" smtClean="0">
                <a:latin typeface="Arial" panose="020B0604020202020204" pitchFamily="34" charset="0"/>
              </a:rPr>
              <a:pPr/>
              <a:t>49</a:t>
            </a:fld>
            <a:endParaRPr lang="en-US" altLang="en-US" sz="1200" b="0">
              <a:latin typeface="Arial" panose="020B0604020202020204" pitchFamily="34" charset="0"/>
            </a:endParaRPr>
          </a:p>
        </p:txBody>
      </p:sp>
      <p:sp>
        <p:nvSpPr>
          <p:cNvPr id="144386" name="Rectangle 2">
            <a:extLst>
              <a:ext uri="{FF2B5EF4-FFF2-40B4-BE49-F238E27FC236}">
                <a16:creationId xmlns:a16="http://schemas.microsoft.com/office/drawing/2014/main" id="{BA8CD211-DCD7-BE45-8F61-8EA61DF415FB}"/>
              </a:ext>
            </a:extLst>
          </p:cNvPr>
          <p:cNvSpPr>
            <a:spLocks noGrp="1" noRot="1" noChangeAspect="1" noChangeArrowheads="1" noTextEdit="1"/>
          </p:cNvSpPr>
          <p:nvPr>
            <p:ph type="sldImg"/>
          </p:nvPr>
        </p:nvSpPr>
        <p:spPr>
          <a:xfrm>
            <a:off x="4706938" y="466725"/>
            <a:ext cx="1181100" cy="882650"/>
          </a:xfrm>
          <a:ln/>
        </p:spPr>
      </p:sp>
      <p:sp>
        <p:nvSpPr>
          <p:cNvPr id="144387" name="Rectangle 3">
            <a:extLst>
              <a:ext uri="{FF2B5EF4-FFF2-40B4-BE49-F238E27FC236}">
                <a16:creationId xmlns:a16="http://schemas.microsoft.com/office/drawing/2014/main" id="{C3533D45-4DE6-9746-998E-8D8902A1A957}"/>
              </a:ext>
            </a:extLst>
          </p:cNvPr>
          <p:cNvSpPr>
            <a:spLocks noGrp="1" noChangeArrowheads="1"/>
          </p:cNvSpPr>
          <p:nvPr>
            <p:ph type="body" idx="1"/>
          </p:nvPr>
        </p:nvSpPr>
        <p:spPr>
          <a:xfrm>
            <a:off x="757238" y="1349375"/>
            <a:ext cx="5487987" cy="4184650"/>
          </a:xfrm>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sz="2400" dirty="0">
              <a:solidFill>
                <a:srgbClr val="FF0000"/>
              </a:solidFill>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2477513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Slide Image Placeholder 1">
            <a:extLst>
              <a:ext uri="{FF2B5EF4-FFF2-40B4-BE49-F238E27FC236}">
                <a16:creationId xmlns:a16="http://schemas.microsoft.com/office/drawing/2014/main" id="{4D37B54D-7C64-9948-A7A4-C080BB3736ED}"/>
              </a:ext>
            </a:extLst>
          </p:cNvPr>
          <p:cNvSpPr>
            <a:spLocks noGrp="1" noRot="1" noChangeAspect="1" noChangeArrowheads="1" noTextEdit="1"/>
          </p:cNvSpPr>
          <p:nvPr>
            <p:ph type="sldImg"/>
          </p:nvPr>
        </p:nvSpPr>
        <p:spPr>
          <a:xfrm>
            <a:off x="303213" y="465138"/>
            <a:ext cx="3003550" cy="2246312"/>
          </a:xfrm>
          <a:ln/>
        </p:spPr>
      </p:sp>
      <p:sp>
        <p:nvSpPr>
          <p:cNvPr id="146434" name="Notes Placeholder 2">
            <a:extLst>
              <a:ext uri="{FF2B5EF4-FFF2-40B4-BE49-F238E27FC236}">
                <a16:creationId xmlns:a16="http://schemas.microsoft.com/office/drawing/2014/main" id="{41D39ACB-8B62-D64C-A8BA-3AA518683054}"/>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146435" name="Slide Number Placeholder 3">
            <a:extLst>
              <a:ext uri="{FF2B5EF4-FFF2-40B4-BE49-F238E27FC236}">
                <a16:creationId xmlns:a16="http://schemas.microsoft.com/office/drawing/2014/main" id="{3F758369-A8B9-824D-8E3E-C9C21E3C3F3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7FE172A-6C10-004D-9CCA-3FCB11224107}" type="slidenum">
              <a:rPr lang="en-US" altLang="en-US" sz="1200" b="0" smtClean="0">
                <a:solidFill>
                  <a:srgbClr val="000000"/>
                </a:solidFill>
                <a:latin typeface="Arial" panose="020B0604020202020204" pitchFamily="34" charset="0"/>
              </a:rPr>
              <a:pPr/>
              <a:t>50</a:t>
            </a:fld>
            <a:endParaRPr lang="en-US" altLang="en-US" sz="1200" b="0">
              <a:solidFill>
                <a:srgbClr val="000000"/>
              </a:solidFill>
              <a:latin typeface="Arial" panose="020B0604020202020204" pitchFamily="34" charset="0"/>
            </a:endParaRPr>
          </a:p>
        </p:txBody>
      </p:sp>
      <p:sp>
        <p:nvSpPr>
          <p:cNvPr id="146436" name="Rectangle 4">
            <a:extLst>
              <a:ext uri="{FF2B5EF4-FFF2-40B4-BE49-F238E27FC236}">
                <a16:creationId xmlns:a16="http://schemas.microsoft.com/office/drawing/2014/main" id="{5867B5CC-A026-274F-8B3D-3D416FCAD463}"/>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extLst>
      <p:ext uri="{BB962C8B-B14F-4D97-AF65-F5344CB8AC3E}">
        <p14:creationId xmlns:p14="http://schemas.microsoft.com/office/powerpoint/2010/main" val="27874719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Slide Image Placeholder 1">
            <a:extLst>
              <a:ext uri="{FF2B5EF4-FFF2-40B4-BE49-F238E27FC236}">
                <a16:creationId xmlns:a16="http://schemas.microsoft.com/office/drawing/2014/main" id="{3C45A99F-9BC9-0B42-8779-05C796EF8092}"/>
              </a:ext>
            </a:extLst>
          </p:cNvPr>
          <p:cNvSpPr>
            <a:spLocks noGrp="1" noRot="1" noChangeAspect="1" noChangeArrowheads="1" noTextEdit="1"/>
          </p:cNvSpPr>
          <p:nvPr>
            <p:ph type="sldImg"/>
          </p:nvPr>
        </p:nvSpPr>
        <p:spPr>
          <a:ln/>
        </p:spPr>
      </p:sp>
      <p:sp>
        <p:nvSpPr>
          <p:cNvPr id="148482" name="Notes Placeholder 2">
            <a:extLst>
              <a:ext uri="{FF2B5EF4-FFF2-40B4-BE49-F238E27FC236}">
                <a16:creationId xmlns:a16="http://schemas.microsoft.com/office/drawing/2014/main" id="{8F1373F2-CD65-EC46-82DA-32652A506565}"/>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48483" name="Slide Number Placeholder 3">
            <a:extLst>
              <a:ext uri="{FF2B5EF4-FFF2-40B4-BE49-F238E27FC236}">
                <a16:creationId xmlns:a16="http://schemas.microsoft.com/office/drawing/2014/main" id="{8F6A9A0C-F898-3A46-80B7-BF642111664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7E2E1C97-CA58-5A41-BDD0-06CCA9EB2C6D}" type="slidenum">
              <a:rPr lang="en-US" altLang="en-US" sz="1200" b="0" smtClean="0">
                <a:latin typeface="Arial" panose="020B0604020202020204" pitchFamily="34" charset="0"/>
              </a:rPr>
              <a:pPr/>
              <a:t>51</a:t>
            </a:fld>
            <a:endParaRPr lang="en-US" altLang="en-US" sz="1200" b="0">
              <a:latin typeface="Arial" panose="020B0604020202020204" pitchFamily="34" charset="0"/>
            </a:endParaRPr>
          </a:p>
        </p:txBody>
      </p:sp>
    </p:spTree>
    <p:extLst>
      <p:ext uri="{BB962C8B-B14F-4D97-AF65-F5344CB8AC3E}">
        <p14:creationId xmlns:p14="http://schemas.microsoft.com/office/powerpoint/2010/main" val="42293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BA769A3-F11C-4895-9CD2-173AA5928A93}" type="slidenum">
              <a:rPr lang="en-US" smtClean="0"/>
              <a:pPr>
                <a:defRPr/>
              </a:pPr>
              <a:t>5</a:t>
            </a:fld>
            <a:endParaRPr lang="en-US"/>
          </a:p>
        </p:txBody>
      </p:sp>
    </p:spTree>
    <p:extLst>
      <p:ext uri="{BB962C8B-B14F-4D97-AF65-F5344CB8AC3E}">
        <p14:creationId xmlns:p14="http://schemas.microsoft.com/office/powerpoint/2010/main" val="39689420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Slide Image Placeholder 1">
            <a:extLst>
              <a:ext uri="{FF2B5EF4-FFF2-40B4-BE49-F238E27FC236}">
                <a16:creationId xmlns:a16="http://schemas.microsoft.com/office/drawing/2014/main" id="{4BD291A3-5778-B84D-A981-955B01642B68}"/>
              </a:ext>
            </a:extLst>
          </p:cNvPr>
          <p:cNvSpPr>
            <a:spLocks noGrp="1" noRot="1" noChangeAspect="1" noChangeArrowheads="1" noTextEdit="1"/>
          </p:cNvSpPr>
          <p:nvPr>
            <p:ph type="sldImg"/>
          </p:nvPr>
        </p:nvSpPr>
        <p:spPr>
          <a:ln/>
        </p:spPr>
      </p:sp>
      <p:sp>
        <p:nvSpPr>
          <p:cNvPr id="150530" name="Notes Placeholder 2">
            <a:extLst>
              <a:ext uri="{FF2B5EF4-FFF2-40B4-BE49-F238E27FC236}">
                <a16:creationId xmlns:a16="http://schemas.microsoft.com/office/drawing/2014/main" id="{58D4100B-A781-1040-B9F5-5ECC78E03B0A}"/>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50531" name="Slide Number Placeholder 3">
            <a:extLst>
              <a:ext uri="{FF2B5EF4-FFF2-40B4-BE49-F238E27FC236}">
                <a16:creationId xmlns:a16="http://schemas.microsoft.com/office/drawing/2014/main" id="{A21DEBC8-A6EC-E740-980C-776DFC92EE3C}"/>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8827419-E549-A849-8C02-DFC438472DC3}" type="slidenum">
              <a:rPr lang="en-US" altLang="en-US" sz="1200" b="0" smtClean="0">
                <a:latin typeface="Arial" panose="020B0604020202020204" pitchFamily="34" charset="0"/>
              </a:rPr>
              <a:pPr/>
              <a:t>52</a:t>
            </a:fld>
            <a:endParaRPr lang="en-US" altLang="en-US" sz="1200" b="0">
              <a:latin typeface="Arial" panose="020B0604020202020204" pitchFamily="34" charset="0"/>
            </a:endParaRPr>
          </a:p>
        </p:txBody>
      </p:sp>
    </p:spTree>
    <p:extLst>
      <p:ext uri="{BB962C8B-B14F-4D97-AF65-F5344CB8AC3E}">
        <p14:creationId xmlns:p14="http://schemas.microsoft.com/office/powerpoint/2010/main" val="14339482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Slide Image Placeholder 1">
            <a:extLst>
              <a:ext uri="{FF2B5EF4-FFF2-40B4-BE49-F238E27FC236}">
                <a16:creationId xmlns:a16="http://schemas.microsoft.com/office/drawing/2014/main" id="{9222407D-D29C-B847-B8B0-42A688C58D4E}"/>
              </a:ext>
            </a:extLst>
          </p:cNvPr>
          <p:cNvSpPr>
            <a:spLocks noGrp="1" noRot="1" noChangeAspect="1" noChangeArrowheads="1" noTextEdit="1"/>
          </p:cNvSpPr>
          <p:nvPr>
            <p:ph type="sldImg"/>
          </p:nvPr>
        </p:nvSpPr>
        <p:spPr>
          <a:xfrm>
            <a:off x="466725" y="228600"/>
            <a:ext cx="3667125" cy="2743200"/>
          </a:xfrm>
          <a:ln/>
        </p:spPr>
      </p:sp>
      <p:sp>
        <p:nvSpPr>
          <p:cNvPr id="221186" name="Notes Placeholder 2">
            <a:extLst>
              <a:ext uri="{FF2B5EF4-FFF2-40B4-BE49-F238E27FC236}">
                <a16:creationId xmlns:a16="http://schemas.microsoft.com/office/drawing/2014/main" id="{B1EAA134-9B58-BD44-97ED-D01212C8D334}"/>
              </a:ext>
            </a:extLst>
          </p:cNvPr>
          <p:cNvSpPr>
            <a:spLocks noGrp="1" noChangeArrowheads="1"/>
          </p:cNvSpPr>
          <p:nvPr>
            <p:ph type="body" idx="1"/>
          </p:nvPr>
        </p:nvSpPr>
        <p:spPr>
          <a:xfrm>
            <a:off x="228600" y="3124200"/>
            <a:ext cx="6248400" cy="5410200"/>
          </a:xfrm>
          <a:noFill/>
          <a:extLst>
            <a:ext uri="{909E8E84-426E-40dd-AFC4-6F175D3DCCD1}">
              <a14:hiddenFill xmlns="" xmlns:a14="http://schemas.microsoft.com/office/drawing/2010/main">
                <a:solidFill>
                  <a:srgbClr val="FFFFFF"/>
                </a:solidFill>
              </a14:hiddenFill>
            </a:ext>
          </a:extLst>
        </p:spPr>
        <p:txBody>
          <a:bodyPr/>
          <a:lstStyle/>
          <a:p>
            <a:pPr>
              <a:spcBef>
                <a:spcPct val="0"/>
              </a:spcBef>
            </a:pPr>
            <a:endParaRPr lang="en-US" altLang="en-US" sz="1200" dirty="0">
              <a:latin typeface="Arial" panose="020B0604020202020204" pitchFamily="34" charset="0"/>
              <a:ea typeface="ＭＳ Ｐゴシック" panose="020B0600070205080204" pitchFamily="34" charset="-128"/>
            </a:endParaRPr>
          </a:p>
        </p:txBody>
      </p:sp>
      <p:sp>
        <p:nvSpPr>
          <p:cNvPr id="221187" name="Slide Number Placeholder 3">
            <a:extLst>
              <a:ext uri="{FF2B5EF4-FFF2-40B4-BE49-F238E27FC236}">
                <a16:creationId xmlns:a16="http://schemas.microsoft.com/office/drawing/2014/main" id="{855BF8BE-26D6-6D41-8339-F049D2AF362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620C0E8-8A61-1640-A88A-E12F62AD8CEE}" type="slidenum">
              <a:rPr lang="en-US" altLang="en-US" sz="1200" b="0">
                <a:solidFill>
                  <a:srgbClr val="000000"/>
                </a:solidFill>
                <a:latin typeface="Arial" panose="020B0604020202020204" pitchFamily="34" charset="0"/>
              </a:rPr>
              <a:pPr/>
              <a:t>53</a:t>
            </a:fld>
            <a:endParaRPr lang="en-US" altLang="en-US" sz="1200" b="0">
              <a:solidFill>
                <a:srgbClr val="000000"/>
              </a:solidFill>
              <a:latin typeface="Arial" panose="020B0604020202020204" pitchFamily="34" charset="0"/>
            </a:endParaRPr>
          </a:p>
        </p:txBody>
      </p:sp>
      <p:sp>
        <p:nvSpPr>
          <p:cNvPr id="221188" name="TextBox 4">
            <a:extLst>
              <a:ext uri="{FF2B5EF4-FFF2-40B4-BE49-F238E27FC236}">
                <a16:creationId xmlns:a16="http://schemas.microsoft.com/office/drawing/2014/main" id="{E1FF5361-4950-3D40-9E13-1816215CD930}"/>
              </a:ext>
            </a:extLst>
          </p:cNvPr>
          <p:cNvSpPr txBox="1">
            <a:spLocks noChangeArrowheads="1"/>
          </p:cNvSpPr>
          <p:nvPr/>
        </p:nvSpPr>
        <p:spPr bwMode="auto">
          <a:xfrm>
            <a:off x="4419600" y="609600"/>
            <a:ext cx="2133600" cy="1292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solidFill>
                <a:srgbClr val="000000"/>
              </a:solidFill>
              <a:latin typeface="Arial" panose="020B0604020202020204" pitchFamily="34" charset="0"/>
            </a:endParaRPr>
          </a:p>
          <a:p>
            <a:r>
              <a:rPr lang="en-US" altLang="en-US" sz="1200">
                <a:solidFill>
                  <a:srgbClr val="000000"/>
                </a:solidFill>
                <a:latin typeface="Arial" panose="020B0604020202020204" pitchFamily="34" charset="0"/>
              </a:rPr>
              <a:t> </a:t>
            </a:r>
          </a:p>
          <a:p>
            <a:pPr>
              <a:buFont typeface="Wingdings" pitchFamily="2" charset="2"/>
              <a:buChar char="ü"/>
            </a:pPr>
            <a:endParaRPr lang="en-US" altLang="en-US" sz="1200">
              <a:solidFill>
                <a:srgbClr val="000000"/>
              </a:solidFill>
              <a:latin typeface="Arial" panose="020B0604020202020204" pitchFamily="34" charset="0"/>
            </a:endParaRPr>
          </a:p>
          <a:p>
            <a:pPr>
              <a:buFont typeface="Wingdings" pitchFamily="2" charset="2"/>
              <a:buChar char="ü"/>
            </a:pPr>
            <a:endParaRPr lang="en-US" altLang="en-US" sz="1200">
              <a:solidFill>
                <a:srgbClr val="000000"/>
              </a:solidFill>
              <a:latin typeface="Arial" panose="020B0604020202020204" pitchFamily="34" charset="0"/>
            </a:endParaRPr>
          </a:p>
          <a:p>
            <a:endParaRPr lang="en-US" altLang="en-US" sz="1200">
              <a:solidFill>
                <a:srgbClr val="000000"/>
              </a:solidFill>
              <a:latin typeface="Arial" panose="020B0604020202020204" pitchFamily="34" charset="0"/>
            </a:endParaRPr>
          </a:p>
          <a:p>
            <a:endParaRPr lang="en-US" altLang="en-US">
              <a:solidFill>
                <a:srgbClr val="000000"/>
              </a:solidFill>
              <a:latin typeface="Verdana" panose="020B0604030504040204" pitchFamily="34" charset="0"/>
            </a:endParaRPr>
          </a:p>
        </p:txBody>
      </p:sp>
      <p:sp>
        <p:nvSpPr>
          <p:cNvPr id="221189" name="Rectangle 5">
            <a:extLst>
              <a:ext uri="{FF2B5EF4-FFF2-40B4-BE49-F238E27FC236}">
                <a16:creationId xmlns:a16="http://schemas.microsoft.com/office/drawing/2014/main" id="{3680641C-2FC6-D440-A4F7-151730278A6A}"/>
              </a:ext>
            </a:extLst>
          </p:cNvPr>
          <p:cNvSpPr>
            <a:spLocks noChangeArrowheads="1"/>
          </p:cNvSpPr>
          <p:nvPr/>
        </p:nvSpPr>
        <p:spPr bwMode="auto">
          <a:xfrm>
            <a:off x="152400" y="8686800"/>
            <a:ext cx="34290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a:solidFill>
                  <a:srgbClr val="000000"/>
                </a:solidFill>
                <a:latin typeface="Verdana" panose="020B0604030504040204" pitchFamily="34" charset="0"/>
              </a:rPr>
              <a:t>TLC-PCP www.learningcommunity.us</a:t>
            </a:r>
          </a:p>
        </p:txBody>
      </p:sp>
    </p:spTree>
    <p:extLst>
      <p:ext uri="{BB962C8B-B14F-4D97-AF65-F5344CB8AC3E}">
        <p14:creationId xmlns:p14="http://schemas.microsoft.com/office/powerpoint/2010/main" val="42346827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Slide Image Placeholder 1">
            <a:extLst>
              <a:ext uri="{FF2B5EF4-FFF2-40B4-BE49-F238E27FC236}">
                <a16:creationId xmlns:a16="http://schemas.microsoft.com/office/drawing/2014/main" id="{2FFFBEA1-EE04-6645-A046-C406EEBE1559}"/>
              </a:ext>
            </a:extLst>
          </p:cNvPr>
          <p:cNvSpPr>
            <a:spLocks noGrp="1" noRot="1" noChangeAspect="1" noChangeArrowheads="1" noTextEdit="1"/>
          </p:cNvSpPr>
          <p:nvPr>
            <p:ph type="sldImg"/>
          </p:nvPr>
        </p:nvSpPr>
        <p:spPr>
          <a:ln/>
        </p:spPr>
      </p:sp>
      <p:sp>
        <p:nvSpPr>
          <p:cNvPr id="175106" name="Notes Placeholder 2">
            <a:extLst>
              <a:ext uri="{FF2B5EF4-FFF2-40B4-BE49-F238E27FC236}">
                <a16:creationId xmlns:a16="http://schemas.microsoft.com/office/drawing/2014/main" id="{701F51CD-76E5-D344-933F-B5652E043593}"/>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p:txBody>
      </p:sp>
      <p:sp>
        <p:nvSpPr>
          <p:cNvPr id="175107" name="Slide Number Placeholder 3">
            <a:extLst>
              <a:ext uri="{FF2B5EF4-FFF2-40B4-BE49-F238E27FC236}">
                <a16:creationId xmlns:a16="http://schemas.microsoft.com/office/drawing/2014/main" id="{06E57490-2A47-724D-8572-278C12C7F27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990BA0D-4834-1046-9360-744C7FA89DF3}" type="slidenum">
              <a:rPr lang="en-US" altLang="en-US" sz="1200" b="0">
                <a:latin typeface="Arial" panose="020B0604020202020204" pitchFamily="34" charset="0"/>
              </a:rPr>
              <a:pPr/>
              <a:t>54</a:t>
            </a:fld>
            <a:endParaRPr lang="en-US" altLang="en-US" sz="1200" b="0">
              <a:latin typeface="Arial" panose="020B0604020202020204" pitchFamily="34" charset="0"/>
            </a:endParaRPr>
          </a:p>
        </p:txBody>
      </p:sp>
    </p:spTree>
    <p:extLst>
      <p:ext uri="{BB962C8B-B14F-4D97-AF65-F5344CB8AC3E}">
        <p14:creationId xmlns:p14="http://schemas.microsoft.com/office/powerpoint/2010/main" val="3085397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a:extLst>
              <a:ext uri="{FF2B5EF4-FFF2-40B4-BE49-F238E27FC236}">
                <a16:creationId xmlns:a16="http://schemas.microsoft.com/office/drawing/2014/main" id="{A27C36C3-54FE-D14F-859C-E7C87BD7D062}"/>
              </a:ext>
            </a:extLst>
          </p:cNvPr>
          <p:cNvSpPr>
            <a:spLocks noGrp="1" noRot="1" noChangeAspect="1" noChangeArrowheads="1" noTextEdit="1"/>
          </p:cNvSpPr>
          <p:nvPr>
            <p:ph type="sldImg"/>
          </p:nvPr>
        </p:nvSpPr>
        <p:spPr>
          <a:ln/>
        </p:spPr>
      </p:sp>
      <p:sp>
        <p:nvSpPr>
          <p:cNvPr id="177154" name="Notes Placeholder 2">
            <a:extLst>
              <a:ext uri="{FF2B5EF4-FFF2-40B4-BE49-F238E27FC236}">
                <a16:creationId xmlns:a16="http://schemas.microsoft.com/office/drawing/2014/main" id="{5E65A749-8D70-4441-B095-50AF1CFCE5C8}"/>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r>
              <a:rPr lang="en-CA" altLang="en-US" dirty="0">
                <a:latin typeface="Arial" panose="020B0604020202020204" pitchFamily="34" charset="0"/>
                <a:ea typeface="ＭＳ Ｐゴシック" panose="020B0600070205080204" pitchFamily="34" charset="-128"/>
              </a:rPr>
              <a:t> </a:t>
            </a:r>
            <a:endParaRPr lang="en-US" altLang="en-US" dirty="0">
              <a:latin typeface="Arial" panose="020B0604020202020204" pitchFamily="34" charset="0"/>
              <a:ea typeface="ＭＳ Ｐゴシック" panose="020B0600070205080204" pitchFamily="34" charset="-128"/>
            </a:endParaRPr>
          </a:p>
        </p:txBody>
      </p:sp>
      <p:sp>
        <p:nvSpPr>
          <p:cNvPr id="177155" name="Slide Number Placeholder 3">
            <a:extLst>
              <a:ext uri="{FF2B5EF4-FFF2-40B4-BE49-F238E27FC236}">
                <a16:creationId xmlns:a16="http://schemas.microsoft.com/office/drawing/2014/main" id="{26DF898B-195E-BA4C-A0CA-FE1837D445B5}"/>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FD9B42C-348E-BD4E-8E0C-35EDCFBCBD66}" type="slidenum">
              <a:rPr lang="en-US" altLang="en-US" sz="1200" b="0">
                <a:latin typeface="Arial" panose="020B0604020202020204" pitchFamily="34" charset="0"/>
              </a:rPr>
              <a:pPr/>
              <a:t>55</a:t>
            </a:fld>
            <a:endParaRPr lang="en-US" altLang="en-US" sz="1200" b="0">
              <a:latin typeface="Arial" panose="020B0604020202020204" pitchFamily="34" charset="0"/>
            </a:endParaRPr>
          </a:p>
        </p:txBody>
      </p:sp>
    </p:spTree>
    <p:extLst>
      <p:ext uri="{BB962C8B-B14F-4D97-AF65-F5344CB8AC3E}">
        <p14:creationId xmlns:p14="http://schemas.microsoft.com/office/powerpoint/2010/main" val="30107238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C8918150-7D06-8341-8E2C-C2C637E9703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51FC5E84-BCA5-2147-8080-F1AF27316EBE}" type="slidenum">
              <a:rPr lang="en-US" altLang="en-US" sz="1200" b="0">
                <a:latin typeface="Arial" panose="020B0604020202020204" pitchFamily="34" charset="0"/>
              </a:rPr>
              <a:pPr/>
              <a:t>56</a:t>
            </a:fld>
            <a:endParaRPr lang="en-US" altLang="en-US" sz="1200" b="0">
              <a:latin typeface="Arial" panose="020B0604020202020204" pitchFamily="34" charset="0"/>
            </a:endParaRPr>
          </a:p>
        </p:txBody>
      </p:sp>
      <p:sp>
        <p:nvSpPr>
          <p:cNvPr id="179202" name="Rectangle 2">
            <a:extLst>
              <a:ext uri="{FF2B5EF4-FFF2-40B4-BE49-F238E27FC236}">
                <a16:creationId xmlns:a16="http://schemas.microsoft.com/office/drawing/2014/main" id="{23E447D8-540D-0847-B9FA-8CE37359340C}"/>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1B81B9D3-CF0A-264F-81DE-22183F2F3579}"/>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b="0" dirty="0">
              <a:latin typeface="Arial" panose="020B0604020202020204" pitchFamily="34" charset="0"/>
              <a:ea typeface="ＭＳ Ｐゴシック" panose="020B0600070205080204" pitchFamily="34" charset="-128"/>
            </a:endParaRPr>
          </a:p>
          <a:p>
            <a:endParaRPr lang="en-GB"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75029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Slide Image Placeholder 1">
            <a:extLst>
              <a:ext uri="{FF2B5EF4-FFF2-40B4-BE49-F238E27FC236}">
                <a16:creationId xmlns:a16="http://schemas.microsoft.com/office/drawing/2014/main" id="{547A9B48-3181-3344-AD9E-F464DED7F879}"/>
              </a:ext>
            </a:extLst>
          </p:cNvPr>
          <p:cNvSpPr>
            <a:spLocks noGrp="1" noRot="1" noChangeAspect="1" noChangeArrowheads="1" noTextEdit="1"/>
          </p:cNvSpPr>
          <p:nvPr>
            <p:ph type="sldImg"/>
          </p:nvPr>
        </p:nvSpPr>
        <p:spPr>
          <a:ln/>
        </p:spPr>
      </p:sp>
      <p:sp>
        <p:nvSpPr>
          <p:cNvPr id="181250" name="Notes Placeholder 2">
            <a:extLst>
              <a:ext uri="{FF2B5EF4-FFF2-40B4-BE49-F238E27FC236}">
                <a16:creationId xmlns:a16="http://schemas.microsoft.com/office/drawing/2014/main" id="{AEC3B05F-E0B9-544E-9C05-42A33AE99CEF}"/>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81251" name="Slide Number Placeholder 3">
            <a:extLst>
              <a:ext uri="{FF2B5EF4-FFF2-40B4-BE49-F238E27FC236}">
                <a16:creationId xmlns:a16="http://schemas.microsoft.com/office/drawing/2014/main" id="{3F588CEB-9F9C-FC4A-AEF4-870C9E1845D6}"/>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474AA256-3698-354B-91D6-3930DC63099B}" type="slidenum">
              <a:rPr lang="en-US" altLang="en-US" sz="1200" b="0">
                <a:latin typeface="Arial" panose="020B0604020202020204" pitchFamily="34" charset="0"/>
              </a:rPr>
              <a:pPr/>
              <a:t>57</a:t>
            </a:fld>
            <a:endParaRPr lang="en-US" altLang="en-US" sz="1200" b="0">
              <a:latin typeface="Arial" panose="020B0604020202020204" pitchFamily="34" charset="0"/>
            </a:endParaRPr>
          </a:p>
        </p:txBody>
      </p:sp>
    </p:spTree>
    <p:extLst>
      <p:ext uri="{BB962C8B-B14F-4D97-AF65-F5344CB8AC3E}">
        <p14:creationId xmlns:p14="http://schemas.microsoft.com/office/powerpoint/2010/main" val="3292501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Slide Image Placeholder 1">
            <a:extLst>
              <a:ext uri="{FF2B5EF4-FFF2-40B4-BE49-F238E27FC236}">
                <a16:creationId xmlns:a16="http://schemas.microsoft.com/office/drawing/2014/main" id="{E5F1A827-1E7F-5C4D-8E42-167DBF36CDA3}"/>
              </a:ext>
            </a:extLst>
          </p:cNvPr>
          <p:cNvSpPr>
            <a:spLocks noGrp="1" noRot="1" noChangeAspect="1" noChangeArrowheads="1" noTextEdit="1"/>
          </p:cNvSpPr>
          <p:nvPr>
            <p:ph type="sldImg"/>
          </p:nvPr>
        </p:nvSpPr>
        <p:spPr>
          <a:ln/>
        </p:spPr>
      </p:sp>
      <p:sp>
        <p:nvSpPr>
          <p:cNvPr id="183298" name="Notes Placeholder 2">
            <a:extLst>
              <a:ext uri="{FF2B5EF4-FFF2-40B4-BE49-F238E27FC236}">
                <a16:creationId xmlns:a16="http://schemas.microsoft.com/office/drawing/2014/main" id="{2BB0C896-3DA7-C44D-B194-C538D6874591}"/>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marL="2057400" lvl="4" indent="-228600" eaLnBrk="1" hangingPunct="1">
              <a:spcBef>
                <a:spcPct val="0"/>
              </a:spcBef>
            </a:pPr>
            <a:endParaRPr lang="en-US" altLang="en-US" dirty="0">
              <a:latin typeface="Calibri" panose="020F0502020204030204" pitchFamily="34" charset="0"/>
              <a:ea typeface="ＭＳ Ｐゴシック" panose="020B0600070205080204" pitchFamily="34" charset="-128"/>
            </a:endParaRPr>
          </a:p>
        </p:txBody>
      </p:sp>
      <p:sp>
        <p:nvSpPr>
          <p:cNvPr id="183299" name="Slide Number Placeholder 3">
            <a:extLst>
              <a:ext uri="{FF2B5EF4-FFF2-40B4-BE49-F238E27FC236}">
                <a16:creationId xmlns:a16="http://schemas.microsoft.com/office/drawing/2014/main" id="{AEB51B40-B872-9E43-8969-868208EEC823}"/>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AC76284-4DC3-594C-AF02-0516EAB55B54}" type="slidenum">
              <a:rPr lang="en-US" altLang="en-US" sz="1200" b="0">
                <a:latin typeface="Arial" panose="020B0604020202020204" pitchFamily="34" charset="0"/>
              </a:rPr>
              <a:pPr/>
              <a:t>58</a:t>
            </a:fld>
            <a:endParaRPr lang="en-US" altLang="en-US" sz="1200" b="0">
              <a:latin typeface="Arial" panose="020B0604020202020204" pitchFamily="34" charset="0"/>
            </a:endParaRPr>
          </a:p>
        </p:txBody>
      </p:sp>
    </p:spTree>
    <p:extLst>
      <p:ext uri="{BB962C8B-B14F-4D97-AF65-F5344CB8AC3E}">
        <p14:creationId xmlns:p14="http://schemas.microsoft.com/office/powerpoint/2010/main" val="41058193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C855DB4-B587-A145-9B14-FB4E4FD0DBFA}"/>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169A182F-2220-EE42-A78E-D31775C45267}"/>
              </a:ext>
            </a:extLst>
          </p:cNvPr>
          <p:cNvSpPr>
            <a:spLocks noGrp="1"/>
          </p:cNvSpPr>
          <p:nvPr>
            <p:ph type="body" idx="1"/>
          </p:nvPr>
        </p:nvSpPr>
        <p:spPr/>
        <p:txBody>
          <a:bodyPr>
            <a:normAutofit/>
          </a:bodyPr>
          <a:lstStyle/>
          <a:p>
            <a:pPr>
              <a:defRPr/>
            </a:pPr>
            <a:endParaRPr lang="en-US" sz="900" dirty="0"/>
          </a:p>
        </p:txBody>
      </p:sp>
      <p:sp>
        <p:nvSpPr>
          <p:cNvPr id="4" name="Footer Placeholder 3">
            <a:extLst>
              <a:ext uri="{FF2B5EF4-FFF2-40B4-BE49-F238E27FC236}">
                <a16:creationId xmlns:a16="http://schemas.microsoft.com/office/drawing/2014/main" id="{AAFAD03A-62BA-C646-802E-F533D1ACEEEA}"/>
              </a:ext>
            </a:extLst>
          </p:cNvPr>
          <p:cNvSpPr>
            <a:spLocks noGrp="1"/>
          </p:cNvSpPr>
          <p:nvPr>
            <p:ph type="ftr" sz="quarter" idx="4"/>
          </p:nvPr>
        </p:nvSpPr>
        <p:spPr>
          <a:xfrm>
            <a:off x="0" y="8685213"/>
            <a:ext cx="6858000" cy="457200"/>
          </a:xfrm>
        </p:spPr>
        <p:txBody>
          <a:bodyPr/>
          <a:lstStyle/>
          <a:p>
            <a:pPr>
              <a:defRPr/>
            </a:pPr>
            <a:r>
              <a:rPr lang="en-US" dirty="0"/>
              <a:t>© Support Development Associates 2015 and The Learning Community for Person Centered Practices</a:t>
            </a:r>
          </a:p>
        </p:txBody>
      </p:sp>
      <p:sp>
        <p:nvSpPr>
          <p:cNvPr id="27652" name="Slide Number Placeholder 4">
            <a:extLst>
              <a:ext uri="{FF2B5EF4-FFF2-40B4-BE49-F238E27FC236}">
                <a16:creationId xmlns:a16="http://schemas.microsoft.com/office/drawing/2014/main" id="{5C4D6F62-D9C2-CB47-93D1-96DF247CF3C7}"/>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200" b="0" dirty="0">
              <a:latin typeface="Arial" panose="020B0604020202020204" pitchFamily="34" charset="0"/>
            </a:endParaRPr>
          </a:p>
        </p:txBody>
      </p:sp>
    </p:spTree>
    <p:extLst>
      <p:ext uri="{BB962C8B-B14F-4D97-AF65-F5344CB8AC3E}">
        <p14:creationId xmlns:p14="http://schemas.microsoft.com/office/powerpoint/2010/main" val="1282613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a:extLst>
              <a:ext uri="{FF2B5EF4-FFF2-40B4-BE49-F238E27FC236}">
                <a16:creationId xmlns:a16="http://schemas.microsoft.com/office/drawing/2014/main" id="{354741F2-FDC5-AD49-82E2-45362C1B8F7C}"/>
              </a:ext>
            </a:extLst>
          </p:cNvPr>
          <p:cNvSpPr>
            <a:spLocks noGrp="1" noRot="1" noChangeAspect="1" noChangeArrowheads="1" noTextEdit="1"/>
          </p:cNvSpPr>
          <p:nvPr>
            <p:ph type="sldImg"/>
          </p:nvPr>
        </p:nvSpPr>
        <p:spPr>
          <a:xfrm>
            <a:off x="304800" y="619125"/>
            <a:ext cx="2901950" cy="2170113"/>
          </a:xfrm>
          <a:ln/>
        </p:spPr>
      </p:sp>
      <p:sp>
        <p:nvSpPr>
          <p:cNvPr id="152578" name="Notes Placeholder 2">
            <a:extLst>
              <a:ext uri="{FF2B5EF4-FFF2-40B4-BE49-F238E27FC236}">
                <a16:creationId xmlns:a16="http://schemas.microsoft.com/office/drawing/2014/main" id="{B9BC1E55-C6DD-144F-A296-152AD11D9161}"/>
              </a:ext>
            </a:extLst>
          </p:cNvPr>
          <p:cNvSpPr>
            <a:spLocks noGrp="1" noChangeArrowheads="1"/>
          </p:cNvSpPr>
          <p:nvPr>
            <p:ph type="body" idx="1"/>
          </p:nvPr>
        </p:nvSpPr>
        <p:spPr>
          <a:xfrm>
            <a:off x="304800" y="3486150"/>
            <a:ext cx="6248400" cy="5113338"/>
          </a:xfrm>
          <a:noFill/>
          <a:extLst>
            <a:ext uri="{909E8E84-426E-40dd-AFC4-6F175D3DCCD1}">
              <a14:hiddenFill xmlns="" xmlns:a14="http://schemas.microsoft.com/office/drawing/2010/main">
                <a:solidFill>
                  <a:srgbClr val="FFFFFF"/>
                </a:solidFill>
              </a14:hiddenFill>
            </a:ext>
          </a:extLst>
        </p:spPr>
        <p:txBody>
          <a:bodyPr/>
          <a:lstStyle/>
          <a:p>
            <a:endParaRPr lang="en-US" altLang="en-US" u="sng" dirty="0">
              <a:latin typeface="Arial" panose="020B0604020202020204" pitchFamily="34" charset="0"/>
              <a:ea typeface="ＭＳ Ｐゴシック" panose="020B0600070205080204" pitchFamily="34" charset="-128"/>
            </a:endParaRPr>
          </a:p>
        </p:txBody>
      </p:sp>
      <p:sp>
        <p:nvSpPr>
          <p:cNvPr id="152579" name="Slide Number Placeholder 3">
            <a:extLst>
              <a:ext uri="{FF2B5EF4-FFF2-40B4-BE49-F238E27FC236}">
                <a16:creationId xmlns:a16="http://schemas.microsoft.com/office/drawing/2014/main" id="{BDDF0A86-5567-9740-AAC0-9DD2C9BD65A7}"/>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2BCBA00B-2016-9146-AF4B-812677F2E7A8}" type="slidenum">
              <a:rPr lang="en-US" altLang="en-US" sz="1200" b="0" smtClean="0">
                <a:latin typeface="Arial" panose="020B0604020202020204" pitchFamily="34" charset="0"/>
              </a:rPr>
              <a:pPr/>
              <a:t>64</a:t>
            </a:fld>
            <a:endParaRPr lang="en-US" altLang="en-US" sz="1200" b="0">
              <a:latin typeface="Arial" panose="020B0604020202020204" pitchFamily="34" charset="0"/>
            </a:endParaRPr>
          </a:p>
        </p:txBody>
      </p:sp>
      <p:sp>
        <p:nvSpPr>
          <p:cNvPr id="152580" name="Rectangle 4">
            <a:extLst>
              <a:ext uri="{FF2B5EF4-FFF2-40B4-BE49-F238E27FC236}">
                <a16:creationId xmlns:a16="http://schemas.microsoft.com/office/drawing/2014/main" id="{E35E449D-ADF6-FC4D-8965-2A2939C64371}"/>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extLst>
      <p:ext uri="{BB962C8B-B14F-4D97-AF65-F5344CB8AC3E}">
        <p14:creationId xmlns:p14="http://schemas.microsoft.com/office/powerpoint/2010/main" val="28306861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a:extLst>
              <a:ext uri="{FF2B5EF4-FFF2-40B4-BE49-F238E27FC236}">
                <a16:creationId xmlns:a16="http://schemas.microsoft.com/office/drawing/2014/main" id="{92EC4B5C-DD7B-5F42-A17A-66F430608CD0}"/>
              </a:ext>
            </a:extLst>
          </p:cNvPr>
          <p:cNvSpPr>
            <a:spLocks noGrp="1" noRot="1" noChangeAspect="1" noChangeArrowheads="1" noTextEdit="1"/>
          </p:cNvSpPr>
          <p:nvPr>
            <p:ph type="sldImg"/>
          </p:nvPr>
        </p:nvSpPr>
        <p:spPr>
          <a:xfrm>
            <a:off x="581025" y="387350"/>
            <a:ext cx="3106738" cy="2324100"/>
          </a:xfrm>
          <a:ln/>
        </p:spPr>
      </p:sp>
      <p:sp>
        <p:nvSpPr>
          <p:cNvPr id="15362" name="Notes Placeholder 2">
            <a:extLst>
              <a:ext uri="{FF2B5EF4-FFF2-40B4-BE49-F238E27FC236}">
                <a16:creationId xmlns:a16="http://schemas.microsoft.com/office/drawing/2014/main" id="{0E90C87D-43A1-EF4D-A2D9-1863F675CB8A}"/>
              </a:ext>
            </a:extLst>
          </p:cNvPr>
          <p:cNvSpPr>
            <a:spLocks noGrp="1" noChangeArrowheads="1"/>
          </p:cNvSpPr>
          <p:nvPr>
            <p:ph type="body" idx="1"/>
          </p:nvPr>
        </p:nvSpPr>
        <p:spPr>
          <a:xfrm>
            <a:off x="457200" y="2943225"/>
            <a:ext cx="5638800" cy="5113338"/>
          </a:xfrm>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15363" name="Slide Number Placeholder 3">
            <a:extLst>
              <a:ext uri="{FF2B5EF4-FFF2-40B4-BE49-F238E27FC236}">
                <a16:creationId xmlns:a16="http://schemas.microsoft.com/office/drawing/2014/main" id="{6B6C26FB-5850-D54A-9FBD-7595106EC33A}"/>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01B8155-1615-BD44-9C95-3772468D4570}" type="slidenum">
              <a:rPr lang="en-US" altLang="en-US" sz="1200" b="0" smtClean="0">
                <a:latin typeface="Arial" panose="020B0604020202020204" pitchFamily="34" charset="0"/>
              </a:rPr>
              <a:pPr/>
              <a:t>65</a:t>
            </a:fld>
            <a:endParaRPr lang="en-US" altLang="en-US" sz="1200" b="0">
              <a:latin typeface="Arial" panose="020B0604020202020204" pitchFamily="34" charset="0"/>
            </a:endParaRPr>
          </a:p>
        </p:txBody>
      </p:sp>
      <p:sp>
        <p:nvSpPr>
          <p:cNvPr id="15364" name="TextBox 4">
            <a:extLst>
              <a:ext uri="{FF2B5EF4-FFF2-40B4-BE49-F238E27FC236}">
                <a16:creationId xmlns:a16="http://schemas.microsoft.com/office/drawing/2014/main" id="{48EADE7A-DE92-ED44-B71E-7FEF1251D412}"/>
              </a:ext>
            </a:extLst>
          </p:cNvPr>
          <p:cNvSpPr txBox="1">
            <a:spLocks noChangeArrowheads="1"/>
          </p:cNvSpPr>
          <p:nvPr/>
        </p:nvSpPr>
        <p:spPr bwMode="auto">
          <a:xfrm>
            <a:off x="3733800" y="696913"/>
            <a:ext cx="2895600" cy="1201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2" tIns="46587" rIns="93172" bIns="46587">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pPr>
              <a:buFont typeface="Wingdings" pitchFamily="2" charset="2"/>
              <a:buChar char="ü"/>
            </a:pPr>
            <a:endParaRPr lang="en-US" altLang="en-US" sz="1200">
              <a:latin typeface="Arial" panose="020B0604020202020204" pitchFamily="34" charset="0"/>
            </a:endParaRPr>
          </a:p>
          <a:p>
            <a:endParaRPr lang="en-US" altLang="en-US" sz="1200">
              <a:latin typeface="Arial" panose="020B0604020202020204" pitchFamily="34" charset="0"/>
            </a:endParaRPr>
          </a:p>
          <a:p>
            <a:endParaRPr lang="en-US" altLang="en-US"/>
          </a:p>
        </p:txBody>
      </p:sp>
      <p:sp>
        <p:nvSpPr>
          <p:cNvPr id="15365" name="Rectangle 5">
            <a:extLst>
              <a:ext uri="{FF2B5EF4-FFF2-40B4-BE49-F238E27FC236}">
                <a16:creationId xmlns:a16="http://schemas.microsoft.com/office/drawing/2014/main" id="{C1FA9986-275D-B044-ADA6-D8ACB4DBBF1C}"/>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2" tIns="46587" rIns="93172" bIns="46587">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a:t>TLC-PCP www.learningcommunity.us</a:t>
            </a:r>
          </a:p>
        </p:txBody>
      </p:sp>
    </p:spTree>
    <p:extLst>
      <p:ext uri="{BB962C8B-B14F-4D97-AF65-F5344CB8AC3E}">
        <p14:creationId xmlns:p14="http://schemas.microsoft.com/office/powerpoint/2010/main" val="1307019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A769A3-F11C-4895-9CD2-173AA5928A93}" type="slidenum">
              <a:rPr lang="en-US" smtClean="0"/>
              <a:pPr>
                <a:defRPr/>
              </a:pPr>
              <a:t>6</a:t>
            </a:fld>
            <a:endParaRPr lang="en-US"/>
          </a:p>
        </p:txBody>
      </p:sp>
    </p:spTree>
    <p:extLst>
      <p:ext uri="{BB962C8B-B14F-4D97-AF65-F5344CB8AC3E}">
        <p14:creationId xmlns:p14="http://schemas.microsoft.com/office/powerpoint/2010/main" val="35674172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52A4EC26-6C25-C748-B5BC-4AA84403A48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067C1FF5-92B6-2D4C-B631-09FD32FBB9A4}" type="slidenum">
              <a:rPr lang="en-US" altLang="en-US" sz="1200" b="0" smtClean="0">
                <a:latin typeface="Arial" panose="020B0604020202020204" pitchFamily="34" charset="0"/>
              </a:rPr>
              <a:pPr/>
              <a:t>66</a:t>
            </a:fld>
            <a:endParaRPr lang="en-US" altLang="en-US" sz="1200" b="0">
              <a:latin typeface="Arial" panose="020B0604020202020204" pitchFamily="34" charset="0"/>
            </a:endParaRPr>
          </a:p>
        </p:txBody>
      </p:sp>
      <p:sp>
        <p:nvSpPr>
          <p:cNvPr id="21506" name="Rectangle 2">
            <a:extLst>
              <a:ext uri="{FF2B5EF4-FFF2-40B4-BE49-F238E27FC236}">
                <a16:creationId xmlns:a16="http://schemas.microsoft.com/office/drawing/2014/main" id="{A02C357E-52C6-324A-BF49-E4C9DA95DC0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D50302AF-9257-FA4B-B729-0751D521C1D5}"/>
              </a:ext>
            </a:extLst>
          </p:cNvPr>
          <p:cNvSpPr>
            <a:spLocks noGrp="1" noChangeArrowheads="1"/>
          </p:cNvSpPr>
          <p:nvPr>
            <p:ph type="body" idx="1"/>
          </p:nvPr>
        </p:nvSpPr>
        <p:spPr>
          <a:xfrm>
            <a:off x="914400" y="4416425"/>
            <a:ext cx="5029200" cy="4183063"/>
          </a:xfrm>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972055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Image Placeholder 1">
            <a:extLst>
              <a:ext uri="{FF2B5EF4-FFF2-40B4-BE49-F238E27FC236}">
                <a16:creationId xmlns:a16="http://schemas.microsoft.com/office/drawing/2014/main" id="{5BAC0D30-2DF7-B943-921D-504823A6121B}"/>
              </a:ext>
            </a:extLst>
          </p:cNvPr>
          <p:cNvSpPr>
            <a:spLocks noGrp="1" noRot="1" noChangeAspect="1" noChangeArrowheads="1" noTextEdit="1"/>
          </p:cNvSpPr>
          <p:nvPr>
            <p:ph type="sldImg"/>
          </p:nvPr>
        </p:nvSpPr>
        <p:spPr>
          <a:ln/>
        </p:spPr>
      </p:sp>
      <p:sp>
        <p:nvSpPr>
          <p:cNvPr id="46082" name="Notes Placeholder 2">
            <a:extLst>
              <a:ext uri="{FF2B5EF4-FFF2-40B4-BE49-F238E27FC236}">
                <a16:creationId xmlns:a16="http://schemas.microsoft.com/office/drawing/2014/main" id="{CB7A867A-D8D7-BF4E-A3DF-AF6F17B879A7}"/>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6083" name="Slide Number Placeholder 3">
            <a:extLst>
              <a:ext uri="{FF2B5EF4-FFF2-40B4-BE49-F238E27FC236}">
                <a16:creationId xmlns:a16="http://schemas.microsoft.com/office/drawing/2014/main" id="{56D31865-64DF-A242-8602-CB431BC797EE}"/>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3977A8AB-7BDE-4148-92C6-3107DCC38E72}" type="slidenum">
              <a:rPr lang="en-US" altLang="en-US" sz="1200" b="0" smtClean="0">
                <a:latin typeface="Arial" panose="020B0604020202020204" pitchFamily="34" charset="0"/>
              </a:rPr>
              <a:pPr/>
              <a:t>67</a:t>
            </a:fld>
            <a:endParaRPr lang="en-US" altLang="en-US" sz="1200" b="0">
              <a:latin typeface="Arial" panose="020B0604020202020204" pitchFamily="34" charset="0"/>
            </a:endParaRPr>
          </a:p>
        </p:txBody>
      </p:sp>
    </p:spTree>
    <p:extLst>
      <p:ext uri="{BB962C8B-B14F-4D97-AF65-F5344CB8AC3E}">
        <p14:creationId xmlns:p14="http://schemas.microsoft.com/office/powerpoint/2010/main" val="3657466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5190E9C9-AC79-E749-9B8F-7CD3A1E21F13}"/>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D4317563-4CB0-EA41-9E0F-BF68791EF5E0}" type="slidenum">
              <a:rPr lang="en-US" altLang="en-US" sz="1200" b="0" smtClean="0">
                <a:latin typeface="Arial" panose="020B0604020202020204" pitchFamily="34" charset="0"/>
              </a:rPr>
              <a:pPr/>
              <a:t>68</a:t>
            </a:fld>
            <a:endParaRPr lang="en-US" altLang="en-US" sz="1200" b="0">
              <a:latin typeface="Arial" panose="020B0604020202020204" pitchFamily="34" charset="0"/>
            </a:endParaRPr>
          </a:p>
        </p:txBody>
      </p:sp>
      <p:sp>
        <p:nvSpPr>
          <p:cNvPr id="48130" name="Rectangle 2">
            <a:extLst>
              <a:ext uri="{FF2B5EF4-FFF2-40B4-BE49-F238E27FC236}">
                <a16:creationId xmlns:a16="http://schemas.microsoft.com/office/drawing/2014/main" id="{34D33958-7582-394E-AFBF-4D6295E5DF07}"/>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5EC37A90-A6C6-3943-A405-057510A67152}"/>
              </a:ext>
            </a:extLst>
          </p:cNvPr>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Lst>
        </p:spPr>
        <p:txBody>
          <a:bodyPr/>
          <a:lstStyle/>
          <a:p>
            <a:pPr eaLnBrk="1" hangingPunct="1"/>
            <a:endParaRPr lang="en-GB"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7347254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A280E53A-9DD7-41FC-A50D-B266C4074F8C}" type="slidenum">
              <a:rPr lang="en-US" smtClean="0">
                <a:ea typeface="ＭＳ Ｐゴシック" charset="-128"/>
              </a:rPr>
              <a:pPr/>
              <a:t>69</a:t>
            </a:fld>
            <a:endParaRPr lang="en-US">
              <a:ea typeface="ＭＳ Ｐゴシック" charset="-128"/>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xfrm>
            <a:off x="914400" y="4343400"/>
            <a:ext cx="5029200" cy="4114800"/>
          </a:xfrm>
          <a:noFill/>
        </p:spPr>
        <p:txBody>
          <a:bodyPr/>
          <a:lstStyle/>
          <a:p>
            <a:pPr eaLnBrk="1" hangingPunct="1"/>
            <a:endParaRPr lang="en-US" b="0"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AD2AEA-EE7F-1A4B-83FA-B2E62BF6EA5C}" type="slidenum">
              <a:rPr lang="en-GB"/>
              <a:pPr eaLnBrk="1" hangingPunct="1"/>
              <a:t>8</a:t>
            </a:fld>
            <a:endParaRPr lang="en-GB"/>
          </a:p>
        </p:txBody>
      </p:sp>
      <p:sp>
        <p:nvSpPr>
          <p:cNvPr id="7577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a:fld id="{3EAC7734-D5F2-E944-AE9E-1B07B9FCC183}" type="slidenum">
              <a:rPr lang="en-US" sz="1200">
                <a:cs typeface="ＭＳ Ｐゴシック" charset="0"/>
              </a:rPr>
              <a:pPr algn="r"/>
              <a:t>8</a:t>
            </a:fld>
            <a:endParaRPr lang="en-US" sz="1200">
              <a:cs typeface="ＭＳ Ｐゴシック" charset="0"/>
            </a:endParaRPr>
          </a:p>
        </p:txBody>
      </p:sp>
      <p:sp>
        <p:nvSpPr>
          <p:cNvPr id="75780" name="Rectangle 2"/>
          <p:cNvSpPr>
            <a:spLocks noGrp="1" noRot="1" noChangeAspect="1" noChangeArrowheads="1" noTextEdit="1"/>
          </p:cNvSpPr>
          <p:nvPr>
            <p:ph type="sldImg"/>
          </p:nvPr>
        </p:nvSpPr>
        <p:spPr>
          <a:ln/>
        </p:spPr>
      </p:sp>
      <p:sp>
        <p:nvSpPr>
          <p:cNvPr id="7578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GB" b="0" dirty="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ABA769A3-F11C-4895-9CD2-173AA5928A93}" type="slidenum">
              <a:rPr lang="en-US" smtClean="0"/>
              <a:pPr>
                <a:defRPr/>
              </a:pPr>
              <a:t>9</a:t>
            </a:fld>
            <a:endParaRPr lang="en-US"/>
          </a:p>
        </p:txBody>
      </p:sp>
    </p:spTree>
    <p:extLst>
      <p:ext uri="{BB962C8B-B14F-4D97-AF65-F5344CB8AC3E}">
        <p14:creationId xmlns:p14="http://schemas.microsoft.com/office/powerpoint/2010/main" val="113945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a:extLst>
              <a:ext uri="{FF2B5EF4-FFF2-40B4-BE49-F238E27FC236}">
                <a16:creationId xmlns:a16="http://schemas.microsoft.com/office/drawing/2014/main" id="{27A45D9E-052E-A54B-BB72-72443D9F8D3F}"/>
              </a:ext>
            </a:extLst>
          </p:cNvPr>
          <p:cNvSpPr>
            <a:spLocks noGrp="1" noRot="1" noChangeAspect="1" noChangeArrowheads="1" noTextEdit="1"/>
          </p:cNvSpPr>
          <p:nvPr>
            <p:ph type="sldImg"/>
          </p:nvPr>
        </p:nvSpPr>
        <p:spPr>
          <a:xfrm>
            <a:off x="466725" y="696913"/>
            <a:ext cx="2686050" cy="2014537"/>
          </a:xfrm>
          <a:ln/>
        </p:spPr>
      </p:sp>
      <p:sp>
        <p:nvSpPr>
          <p:cNvPr id="172034" name="Notes Placeholder 2">
            <a:extLst>
              <a:ext uri="{FF2B5EF4-FFF2-40B4-BE49-F238E27FC236}">
                <a16:creationId xmlns:a16="http://schemas.microsoft.com/office/drawing/2014/main" id="{C753143C-BC60-0A4B-8C21-822C7E82E72F}"/>
              </a:ext>
            </a:extLst>
          </p:cNvPr>
          <p:cNvSpPr>
            <a:spLocks noGrp="1" noChangeArrowheads="1"/>
          </p:cNvSpPr>
          <p:nvPr>
            <p:ph type="body" idx="1"/>
          </p:nvPr>
        </p:nvSpPr>
        <p:spPr>
          <a:xfrm>
            <a:off x="609600" y="2867025"/>
            <a:ext cx="5943600" cy="5732463"/>
          </a:xfrm>
          <a:noFill/>
          <a:extLst>
            <a:ext uri="{909E8E84-426E-40dd-AFC4-6F175D3DCCD1}">
              <a14:hiddenFill xmlns="" xmlns:a14="http://schemas.microsoft.com/office/drawing/2010/main">
                <a:solidFill>
                  <a:srgbClr val="FFFFFF"/>
                </a:solidFill>
              </a14:hiddenFill>
            </a:ext>
          </a:extLst>
        </p:spPr>
        <p:txBody>
          <a:bodyPr/>
          <a:lstStyle/>
          <a:p>
            <a:endParaRPr lang="en-US" altLang="en-US" u="sng" dirty="0">
              <a:latin typeface="Arial" panose="020B0604020202020204" pitchFamily="34" charset="0"/>
              <a:ea typeface="ＭＳ Ｐゴシック" panose="020B0600070205080204" pitchFamily="34" charset="-128"/>
            </a:endParaRPr>
          </a:p>
        </p:txBody>
      </p:sp>
      <p:sp>
        <p:nvSpPr>
          <p:cNvPr id="172035" name="Slide Number Placeholder 3">
            <a:extLst>
              <a:ext uri="{FF2B5EF4-FFF2-40B4-BE49-F238E27FC236}">
                <a16:creationId xmlns:a16="http://schemas.microsoft.com/office/drawing/2014/main" id="{9752ACF0-0C48-F245-B080-CE9660189FEA}"/>
              </a:ext>
            </a:extLst>
          </p:cNvPr>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EA6EE9ED-5012-3C46-92F8-FB5DC53FF502}" type="slidenum">
              <a:rPr lang="en-US" altLang="en-US" sz="1200" b="0" smtClean="0">
                <a:latin typeface="Arial" panose="020B0604020202020204" pitchFamily="34" charset="0"/>
              </a:rPr>
              <a:pPr/>
              <a:t>10</a:t>
            </a:fld>
            <a:endParaRPr lang="en-US" altLang="en-US" sz="1200" b="0">
              <a:latin typeface="Arial" panose="020B0604020202020204" pitchFamily="34" charset="0"/>
            </a:endParaRPr>
          </a:p>
        </p:txBody>
      </p:sp>
      <p:sp>
        <p:nvSpPr>
          <p:cNvPr id="172036" name="Rectangle 4">
            <a:extLst>
              <a:ext uri="{FF2B5EF4-FFF2-40B4-BE49-F238E27FC236}">
                <a16:creationId xmlns:a16="http://schemas.microsoft.com/office/drawing/2014/main" id="{B1CDE90C-1C84-E048-AD3E-6960EDB7F3C4}"/>
              </a:ext>
            </a:extLst>
          </p:cNvPr>
          <p:cNvSpPr>
            <a:spLocks noChangeArrowheads="1"/>
          </p:cNvSpPr>
          <p:nvPr/>
        </p:nvSpPr>
        <p:spPr bwMode="auto">
          <a:xfrm>
            <a:off x="152400" y="8831263"/>
            <a:ext cx="3429000" cy="282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3177" tIns="46589" rIns="93177" bIns="4658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b="0"/>
              <a:t>TLC-PCP www.learningcommunity.us</a:t>
            </a:r>
          </a:p>
        </p:txBody>
      </p:sp>
    </p:spTree>
    <p:extLst>
      <p:ext uri="{BB962C8B-B14F-4D97-AF65-F5344CB8AC3E}">
        <p14:creationId xmlns:p14="http://schemas.microsoft.com/office/powerpoint/2010/main" val="4021811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B023B2C-7FBF-7A45-B96C-9B11458B20B3}" type="datetimeFigureOut">
              <a:rPr lang="en-CA" smtClean="0"/>
              <a:t>2022-09-15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2754417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023B2C-7FBF-7A45-B96C-9B11458B20B3}" type="datetimeFigureOut">
              <a:rPr lang="en-CA" smtClean="0"/>
              <a:t>2022-09-15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1648243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023B2C-7FBF-7A45-B96C-9B11458B20B3}" type="datetimeFigureOut">
              <a:rPr lang="en-CA" smtClean="0"/>
              <a:t>2022-09-15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4280515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0" y="193648"/>
            <a:ext cx="9144000" cy="59026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074D8A88-E9E3-48EF-ADD0-3B3E83939554}" type="slidenum">
              <a:rPr lang="en-US"/>
              <a:pPr>
                <a:defRPr/>
              </a:pPr>
              <a:t>‹#›</a:t>
            </a:fld>
            <a:endParaRPr lang="en-US"/>
          </a:p>
        </p:txBody>
      </p:sp>
    </p:spTree>
    <p:extLst>
      <p:ext uri="{BB962C8B-B14F-4D97-AF65-F5344CB8AC3E}">
        <p14:creationId xmlns:p14="http://schemas.microsoft.com/office/powerpoint/2010/main" val="3549689100"/>
      </p:ext>
    </p:extLst>
  </p:cSld>
  <p:clrMapOvr>
    <a:masterClrMapping/>
  </p:clrMapOvr>
  <p:transition advClick="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370029" y="1571625"/>
            <a:ext cx="7545386" cy="4573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3"/>
          <p:cNvSpPr>
            <a:spLocks noGrp="1"/>
          </p:cNvSpPr>
          <p:nvPr>
            <p:ph type="ftr" sz="quarter" idx="3"/>
          </p:nvPr>
        </p:nvSpPr>
        <p:spPr>
          <a:xfrm>
            <a:off x="3047999" y="6400811"/>
            <a:ext cx="3265715" cy="457190"/>
          </a:xfrm>
        </p:spPr>
        <p:txBody>
          <a:bodyPr/>
          <a:lstStyle/>
          <a:p>
            <a:pPr>
              <a:defRPr/>
            </a:pPr>
            <a:endParaRPr lang="en-US" dirty="0"/>
          </a:p>
          <a:p>
            <a:pPr>
              <a:defRPr/>
            </a:pPr>
            <a:endParaRPr lang="en-US" dirty="0"/>
          </a:p>
          <a:p>
            <a:pPr>
              <a:defRPr/>
            </a:pPr>
            <a:r>
              <a:rPr lang="en-US" sz="1495" dirty="0"/>
              <a:t>©TLCPCP 2016  www.learningcommunity.us </a:t>
            </a:r>
          </a:p>
        </p:txBody>
      </p:sp>
      <p:sp>
        <p:nvSpPr>
          <p:cNvPr id="8" name="Content Placeholder 2"/>
          <p:cNvSpPr>
            <a:spLocks noGrp="1"/>
          </p:cNvSpPr>
          <p:nvPr>
            <p:ph idx="10" hasCustomPrompt="1"/>
          </p:nvPr>
        </p:nvSpPr>
        <p:spPr>
          <a:xfrm>
            <a:off x="6676573" y="6354765"/>
            <a:ext cx="2242663" cy="371473"/>
          </a:xfrm>
        </p:spPr>
        <p:txBody>
          <a:bodyPr/>
          <a:lstStyle>
            <a:lvl2pPr marL="112757" indent="0" algn="l">
              <a:buFont typeface="Arial" panose="020B0604020202020204" pitchFamily="34" charset="0"/>
              <a:buNone/>
              <a:defRPr sz="1869" baseline="0"/>
            </a:lvl2pPr>
          </a:lstStyle>
          <a:p>
            <a:pPr lvl="1"/>
            <a:r>
              <a:rPr lang="en-US" dirty="0"/>
              <a:t>Workbook </a:t>
            </a:r>
            <a:r>
              <a:rPr lang="en-US" dirty="0" err="1"/>
              <a:t>Pg</a:t>
            </a:r>
            <a:r>
              <a:rPr lang="en-US" dirty="0"/>
              <a:t>:</a:t>
            </a:r>
          </a:p>
        </p:txBody>
      </p:sp>
    </p:spTree>
    <p:extLst>
      <p:ext uri="{BB962C8B-B14F-4D97-AF65-F5344CB8AC3E}">
        <p14:creationId xmlns:p14="http://schemas.microsoft.com/office/powerpoint/2010/main" val="1944330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B023B2C-7FBF-7A45-B96C-9B11458B20B3}" type="datetimeFigureOut">
              <a:rPr lang="en-CA" smtClean="0"/>
              <a:t>2022-09-15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1317275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23B2C-7FBF-7A45-B96C-9B11458B20B3}" type="datetimeFigureOut">
              <a:rPr lang="en-CA" smtClean="0"/>
              <a:t>2022-09-15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100576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B023B2C-7FBF-7A45-B96C-9B11458B20B3}" type="datetimeFigureOut">
              <a:rPr lang="en-CA" smtClean="0"/>
              <a:t>2022-09-15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240516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B023B2C-7FBF-7A45-B96C-9B11458B20B3}" type="datetimeFigureOut">
              <a:rPr lang="en-CA" smtClean="0"/>
              <a:t>2022-09-15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19179598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B023B2C-7FBF-7A45-B96C-9B11458B20B3}" type="datetimeFigureOut">
              <a:rPr lang="en-CA" smtClean="0"/>
              <a:t>2022-09-15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334792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023B2C-7FBF-7A45-B96C-9B11458B20B3}" type="datetimeFigureOut">
              <a:rPr lang="en-CA" smtClean="0"/>
              <a:t>2022-09-15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363849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023B2C-7FBF-7A45-B96C-9B11458B20B3}" type="datetimeFigureOut">
              <a:rPr lang="en-CA" smtClean="0"/>
              <a:t>2022-09-15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2051198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B023B2C-7FBF-7A45-B96C-9B11458B20B3}" type="datetimeFigureOut">
              <a:rPr lang="en-CA" smtClean="0"/>
              <a:t>2022-09-15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368E832-5AEC-F34A-B814-C21BC58022E4}" type="slidenum">
              <a:rPr lang="en-CA" smtClean="0"/>
              <a:t>‹#›</a:t>
            </a:fld>
            <a:endParaRPr lang="en-CA"/>
          </a:p>
        </p:txBody>
      </p:sp>
    </p:spTree>
    <p:extLst>
      <p:ext uri="{BB962C8B-B14F-4D97-AF65-F5344CB8AC3E}">
        <p14:creationId xmlns:p14="http://schemas.microsoft.com/office/powerpoint/2010/main" val="2693392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023B2C-7FBF-7A45-B96C-9B11458B20B3}" type="datetimeFigureOut">
              <a:rPr lang="en-CA" smtClean="0"/>
              <a:t>2022-09-15</a:t>
            </a:fld>
            <a:endParaRPr lang="en-CA"/>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8E832-5AEC-F34A-B814-C21BC58022E4}" type="slidenum">
              <a:rPr lang="en-CA" smtClean="0"/>
              <a:t>‹#›</a:t>
            </a:fld>
            <a:endParaRPr lang="en-CA"/>
          </a:p>
        </p:txBody>
      </p:sp>
    </p:spTree>
    <p:extLst>
      <p:ext uri="{BB962C8B-B14F-4D97-AF65-F5344CB8AC3E}">
        <p14:creationId xmlns:p14="http://schemas.microsoft.com/office/powerpoint/2010/main" val="33307778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27.emf"/></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_rels/slide3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mailto:umkcCtLC@umkc.edu" TargetMode="External"/><Relationship Id="rId7" Type="http://schemas.openxmlformats.org/officeDocument/2006/relationships/image" Target="../media/image36.png"/><Relationship Id="rId2" Type="http://schemas.openxmlformats.org/officeDocument/2006/relationships/hyperlink" Target="http://www.supportstofamilies.org/" TargetMode="Externa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ideo" Target="https://www.youtube.com/embed/ClRtMVZ1y9o?feature=oembed" TargetMode="Externa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2CADE-1334-0742-A5A7-B897A4A78086}"/>
              </a:ext>
            </a:extLst>
          </p:cNvPr>
          <p:cNvSpPr>
            <a:spLocks noGrp="1"/>
          </p:cNvSpPr>
          <p:nvPr>
            <p:ph type="title"/>
          </p:nvPr>
        </p:nvSpPr>
        <p:spPr>
          <a:xfrm>
            <a:off x="1" y="545937"/>
            <a:ext cx="9144000" cy="604929"/>
          </a:xfrm>
        </p:spPr>
        <p:txBody>
          <a:bodyPr>
            <a:noAutofit/>
          </a:bodyPr>
          <a:lstStyle/>
          <a:p>
            <a:pPr algn="ctr">
              <a:defRPr/>
            </a:pPr>
            <a:r>
              <a:rPr lang="en-US" sz="3964" b="1" dirty="0">
                <a:solidFill>
                  <a:srgbClr val="B3C33C"/>
                </a:solidFill>
                <a:latin typeface="Helvetica"/>
                <a:cs typeface="Helvetica"/>
              </a:rPr>
              <a:t>Choice and Balance</a:t>
            </a:r>
          </a:p>
        </p:txBody>
      </p:sp>
      <p:sp>
        <p:nvSpPr>
          <p:cNvPr id="3" name="Content Placeholder 2">
            <a:extLst>
              <a:ext uri="{FF2B5EF4-FFF2-40B4-BE49-F238E27FC236}">
                <a16:creationId xmlns:a16="http://schemas.microsoft.com/office/drawing/2014/main" id="{A24775A7-3BFD-1F44-97EF-E9D7B603F091}"/>
              </a:ext>
            </a:extLst>
          </p:cNvPr>
          <p:cNvSpPr>
            <a:spLocks noGrp="1"/>
          </p:cNvSpPr>
          <p:nvPr>
            <p:ph idx="1"/>
          </p:nvPr>
        </p:nvSpPr>
        <p:spPr>
          <a:xfrm>
            <a:off x="316051" y="1850896"/>
            <a:ext cx="8172968" cy="1861978"/>
          </a:xfrm>
        </p:spPr>
        <p:txBody>
          <a:bodyPr>
            <a:normAutofit/>
          </a:bodyPr>
          <a:lstStyle/>
          <a:p>
            <a:pPr marL="0" indent="0">
              <a:buNone/>
              <a:defRPr/>
            </a:pPr>
            <a:r>
              <a:rPr lang="en-US" sz="2883" dirty="0"/>
              <a:t>As we think about choice, we can see</a:t>
            </a:r>
          </a:p>
          <a:p>
            <a:pPr marL="456177" lvl="1" indent="0">
              <a:buNone/>
              <a:defRPr/>
            </a:pPr>
            <a:r>
              <a:rPr lang="en-US" sz="2883" dirty="0"/>
              <a:t>- All choice can be irresponsible (happy and dead) </a:t>
            </a:r>
          </a:p>
          <a:p>
            <a:pPr marL="456177" lvl="1" indent="0">
              <a:buNone/>
              <a:defRPr/>
            </a:pPr>
            <a:r>
              <a:rPr lang="en-US" sz="2883" dirty="0"/>
              <a:t>- And dictating lifestyle is unacceptable  (alive and miserable) </a:t>
            </a:r>
          </a:p>
        </p:txBody>
      </p:sp>
      <p:sp>
        <p:nvSpPr>
          <p:cNvPr id="6" name="Content Placeholder 2">
            <a:extLst>
              <a:ext uri="{FF2B5EF4-FFF2-40B4-BE49-F238E27FC236}">
                <a16:creationId xmlns:a16="http://schemas.microsoft.com/office/drawing/2014/main" id="{2FC9D94F-DC79-804D-96CC-DCCF3A075F75}"/>
              </a:ext>
            </a:extLst>
          </p:cNvPr>
          <p:cNvSpPr txBox="1">
            <a:spLocks/>
          </p:cNvSpPr>
          <p:nvPr/>
        </p:nvSpPr>
        <p:spPr bwMode="auto">
          <a:xfrm>
            <a:off x="316051" y="3998892"/>
            <a:ext cx="8172968" cy="2421143"/>
          </a:xfrm>
          <a:prstGeom prst="rect">
            <a:avLst/>
          </a:prstGeom>
          <a:noFill/>
          <a:ln w="9525">
            <a:noFill/>
            <a:miter lim="800000"/>
            <a:headEnd/>
            <a:tailEnd/>
          </a:ln>
        </p:spPr>
        <p:txBody>
          <a:bodyPr lIns="90264" tIns="45131" rIns="90264" bIns="45131"/>
          <a:lstStyle>
            <a:lvl1pPr marL="362158" indent="-362158" algn="l" rtl="0" eaLnBrk="0" fontAlgn="base" hangingPunct="0">
              <a:spcBef>
                <a:spcPct val="0"/>
              </a:spcBef>
              <a:spcAft>
                <a:spcPct val="0"/>
              </a:spcAft>
              <a:buClr>
                <a:srgbClr val="003399"/>
              </a:buClr>
              <a:buChar char="•"/>
              <a:defRPr sz="3100">
                <a:solidFill>
                  <a:srgbClr val="003399"/>
                </a:solidFill>
                <a:latin typeface="+mn-lt"/>
                <a:ea typeface="MS PGothic" pitchFamily="34" charset="-128"/>
                <a:cs typeface="ＭＳ Ｐゴシック" charset="0"/>
              </a:defRPr>
            </a:lvl1pPr>
            <a:lvl2pPr marL="784673" indent="-301797" algn="l" rtl="0" eaLnBrk="0" fontAlgn="base" hangingPunct="0">
              <a:spcBef>
                <a:spcPct val="0"/>
              </a:spcBef>
              <a:spcAft>
                <a:spcPct val="0"/>
              </a:spcAft>
              <a:buClr>
                <a:srgbClr val="003399"/>
              </a:buClr>
              <a:buSzPct val="40000"/>
              <a:buFont typeface="Wingdings" pitchFamily="2" charset="2"/>
              <a:buChar char="Ø"/>
              <a:defRPr sz="2600">
                <a:solidFill>
                  <a:srgbClr val="003399"/>
                </a:solidFill>
                <a:latin typeface="+mn-lt"/>
                <a:ea typeface="MS PGothic" pitchFamily="34" charset="-128"/>
              </a:defRPr>
            </a:lvl2pPr>
            <a:lvl3pPr marL="1207188" indent="-241440" algn="l" rtl="0" eaLnBrk="0" fontAlgn="base" hangingPunct="0">
              <a:spcBef>
                <a:spcPct val="0"/>
              </a:spcBef>
              <a:spcAft>
                <a:spcPct val="0"/>
              </a:spcAft>
              <a:buClr>
                <a:srgbClr val="003399"/>
              </a:buClr>
              <a:buSzPct val="75000"/>
              <a:buChar char="•"/>
              <a:defRPr sz="2300">
                <a:solidFill>
                  <a:srgbClr val="003399"/>
                </a:solidFill>
                <a:latin typeface="+mn-lt"/>
                <a:ea typeface="MS PGothic" pitchFamily="34" charset="-128"/>
              </a:defRPr>
            </a:lvl3pPr>
            <a:lvl4pPr marL="1690064" indent="-241440" algn="l" rtl="0" eaLnBrk="0" fontAlgn="base" hangingPunct="0">
              <a:spcBef>
                <a:spcPct val="0"/>
              </a:spcBef>
              <a:spcAft>
                <a:spcPct val="0"/>
              </a:spcAft>
              <a:buClr>
                <a:srgbClr val="003399"/>
              </a:buClr>
              <a:buSzPct val="75000"/>
              <a:buChar char="•"/>
              <a:defRPr sz="2000">
                <a:solidFill>
                  <a:srgbClr val="003399"/>
                </a:solidFill>
                <a:latin typeface="+mn-lt"/>
                <a:ea typeface="MS PGothic" pitchFamily="34" charset="-128"/>
              </a:defRPr>
            </a:lvl4pPr>
            <a:lvl5pPr marL="2172940" indent="-241440" algn="l" rtl="0" eaLnBrk="0" fontAlgn="base" hangingPunct="0">
              <a:spcBef>
                <a:spcPct val="0"/>
              </a:spcBef>
              <a:spcAft>
                <a:spcPct val="0"/>
              </a:spcAft>
              <a:buClr>
                <a:srgbClr val="003399"/>
              </a:buClr>
              <a:buSzPct val="75000"/>
              <a:buChar char="•"/>
              <a:defRPr sz="2000">
                <a:solidFill>
                  <a:srgbClr val="003399"/>
                </a:solidFill>
                <a:latin typeface="+mn-lt"/>
                <a:ea typeface="MS PGothic" pitchFamily="34" charset="-128"/>
              </a:defRPr>
            </a:lvl5pPr>
            <a:lvl6pPr marL="2655817" indent="-241440" algn="l" rtl="0" fontAlgn="base">
              <a:spcBef>
                <a:spcPct val="0"/>
              </a:spcBef>
              <a:spcAft>
                <a:spcPct val="0"/>
              </a:spcAft>
              <a:buClr>
                <a:srgbClr val="003399"/>
              </a:buClr>
              <a:buSzPct val="75000"/>
              <a:buChar char="•"/>
              <a:defRPr sz="2000">
                <a:solidFill>
                  <a:srgbClr val="003399"/>
                </a:solidFill>
                <a:latin typeface="+mn-lt"/>
              </a:defRPr>
            </a:lvl6pPr>
            <a:lvl7pPr marL="3138693" indent="-241440" algn="l" rtl="0" fontAlgn="base">
              <a:spcBef>
                <a:spcPct val="0"/>
              </a:spcBef>
              <a:spcAft>
                <a:spcPct val="0"/>
              </a:spcAft>
              <a:buClr>
                <a:srgbClr val="003399"/>
              </a:buClr>
              <a:buSzPct val="75000"/>
              <a:buChar char="•"/>
              <a:defRPr sz="2000">
                <a:solidFill>
                  <a:srgbClr val="003399"/>
                </a:solidFill>
                <a:latin typeface="+mn-lt"/>
              </a:defRPr>
            </a:lvl7pPr>
            <a:lvl8pPr marL="3621566" indent="-241440" algn="l" rtl="0" fontAlgn="base">
              <a:spcBef>
                <a:spcPct val="0"/>
              </a:spcBef>
              <a:spcAft>
                <a:spcPct val="0"/>
              </a:spcAft>
              <a:buClr>
                <a:srgbClr val="003399"/>
              </a:buClr>
              <a:buSzPct val="75000"/>
              <a:buChar char="•"/>
              <a:defRPr sz="2000">
                <a:solidFill>
                  <a:srgbClr val="003399"/>
                </a:solidFill>
                <a:latin typeface="+mn-lt"/>
              </a:defRPr>
            </a:lvl8pPr>
            <a:lvl9pPr marL="4104442" indent="-241440" algn="l" rtl="0" fontAlgn="base">
              <a:spcBef>
                <a:spcPct val="0"/>
              </a:spcBef>
              <a:spcAft>
                <a:spcPct val="0"/>
              </a:spcAft>
              <a:buClr>
                <a:srgbClr val="003399"/>
              </a:buClr>
              <a:buSzPct val="75000"/>
              <a:buChar char="•"/>
              <a:defRPr sz="2000">
                <a:solidFill>
                  <a:srgbClr val="003399"/>
                </a:solidFill>
                <a:latin typeface="+mn-lt"/>
              </a:defRPr>
            </a:lvl9pPr>
          </a:lstStyle>
          <a:p>
            <a:pPr marL="0" indent="0">
              <a:spcAft>
                <a:spcPts val="0"/>
              </a:spcAft>
              <a:buNone/>
              <a:defRPr/>
            </a:pPr>
            <a:r>
              <a:rPr lang="en-US" sz="2883" kern="0" dirty="0">
                <a:solidFill>
                  <a:schemeClr val="tx1"/>
                </a:solidFill>
              </a:rPr>
              <a:t>Good support means finding the balance</a:t>
            </a:r>
          </a:p>
          <a:p>
            <a:pPr marL="434975" lvl="1" indent="0">
              <a:buNone/>
              <a:defRPr/>
            </a:pPr>
            <a:r>
              <a:rPr lang="en-US" sz="2883" kern="0" dirty="0">
                <a:solidFill>
                  <a:schemeClr val="tx1"/>
                </a:solidFill>
              </a:rPr>
              <a:t>- Finding the balance can create conflict</a:t>
            </a:r>
          </a:p>
          <a:p>
            <a:pPr marL="434975" lvl="1" indent="0">
              <a:buNone/>
              <a:defRPr/>
            </a:pPr>
            <a:r>
              <a:rPr lang="en-US" sz="2883" kern="0" dirty="0">
                <a:solidFill>
                  <a:schemeClr val="tx1"/>
                </a:solidFill>
              </a:rPr>
              <a:t>- We all have a right to make choices, even bad choices</a:t>
            </a:r>
          </a:p>
        </p:txBody>
      </p:sp>
      <p:sp>
        <p:nvSpPr>
          <p:cNvPr id="8" name="Rectangle 7">
            <a:extLst>
              <a:ext uri="{FF2B5EF4-FFF2-40B4-BE49-F238E27FC236}">
                <a16:creationId xmlns:a16="http://schemas.microsoft.com/office/drawing/2014/main" id="{DA5911A3-3F75-6045-883A-6DBFC1F75F92}"/>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129061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a:extLst>
              <a:ext uri="{FF2B5EF4-FFF2-40B4-BE49-F238E27FC236}">
                <a16:creationId xmlns:a16="http://schemas.microsoft.com/office/drawing/2014/main" id="{1918A47A-B05E-3A42-96AF-4EE929668EAF}"/>
              </a:ext>
            </a:extLst>
          </p:cNvPr>
          <p:cNvSpPr txBox="1">
            <a:spLocks noChangeArrowheads="1"/>
          </p:cNvSpPr>
          <p:nvPr/>
        </p:nvSpPr>
        <p:spPr bwMode="auto">
          <a:xfrm>
            <a:off x="178762" y="283516"/>
            <a:ext cx="8786477" cy="7150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394" tIns="44698" rIns="89394" bIns="44698"/>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3" dirty="0">
                <a:solidFill>
                  <a:srgbClr val="B3C33C"/>
                </a:solidFill>
                <a:latin typeface="Helvetica" pitchFamily="2" charset="0"/>
              </a:rPr>
              <a:t>2 Minute Drill  </a:t>
            </a:r>
            <a:br>
              <a:rPr lang="en-US" altLang="en-US" sz="3603" i="1" dirty="0">
                <a:solidFill>
                  <a:srgbClr val="B3C33C"/>
                </a:solidFill>
                <a:latin typeface="Helvetica" pitchFamily="2" charset="0"/>
              </a:rPr>
            </a:br>
            <a:endParaRPr lang="en-US" altLang="en-US" sz="3603" i="1" dirty="0">
              <a:solidFill>
                <a:srgbClr val="B3C33C"/>
              </a:solidFill>
              <a:latin typeface="Helvetica" pitchFamily="2" charset="0"/>
            </a:endParaRPr>
          </a:p>
        </p:txBody>
      </p:sp>
      <p:sp>
        <p:nvSpPr>
          <p:cNvPr id="171010" name="TextBox 10">
            <a:extLst>
              <a:ext uri="{FF2B5EF4-FFF2-40B4-BE49-F238E27FC236}">
                <a16:creationId xmlns:a16="http://schemas.microsoft.com/office/drawing/2014/main" id="{DF94A764-40C9-574B-8808-02ABFBABCBDF}"/>
              </a:ext>
            </a:extLst>
          </p:cNvPr>
          <p:cNvSpPr txBox="1">
            <a:spLocks noChangeArrowheads="1"/>
          </p:cNvSpPr>
          <p:nvPr/>
        </p:nvSpPr>
        <p:spPr bwMode="auto">
          <a:xfrm>
            <a:off x="849475" y="1027163"/>
            <a:ext cx="7086100" cy="6308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394" tIns="44698" rIns="89394" bIns="44698">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513" b="0" i="1">
                <a:latin typeface="Helvetica" pitchFamily="2" charset="0"/>
              </a:rPr>
              <a:t>Imagine…</a:t>
            </a:r>
          </a:p>
        </p:txBody>
      </p:sp>
      <p:sp>
        <p:nvSpPr>
          <p:cNvPr id="8" name="Content Placeholder 2">
            <a:extLst>
              <a:ext uri="{FF2B5EF4-FFF2-40B4-BE49-F238E27FC236}">
                <a16:creationId xmlns:a16="http://schemas.microsoft.com/office/drawing/2014/main" id="{A9661DFC-8504-FC4A-A390-440D47CBC2F8}"/>
              </a:ext>
            </a:extLst>
          </p:cNvPr>
          <p:cNvSpPr txBox="1">
            <a:spLocks/>
          </p:cNvSpPr>
          <p:nvPr/>
        </p:nvSpPr>
        <p:spPr>
          <a:xfrm>
            <a:off x="570607" y="1781536"/>
            <a:ext cx="8120054" cy="4348905"/>
          </a:xfrm>
          <a:prstGeom prst="rect">
            <a:avLst/>
          </a:prstGeom>
        </p:spPr>
        <p:txBody>
          <a:bodyPr lIns="86159" tIns="43081" rIns="86159" bIns="43081"/>
          <a:lstStyle/>
          <a:p>
            <a:pPr>
              <a:buClr>
                <a:srgbClr val="003399"/>
              </a:buClr>
              <a:defRPr/>
            </a:pPr>
            <a:r>
              <a:rPr lang="en-US" sz="2431" kern="0" dirty="0">
                <a:latin typeface="Helvetica" pitchFamily="2" charset="0"/>
                <a:cs typeface="MS PGothic" charset="0"/>
              </a:rPr>
              <a:t>You have just been hired by a company that prides itself in supporting its employees.</a:t>
            </a:r>
          </a:p>
          <a:p>
            <a:pPr>
              <a:buClr>
                <a:srgbClr val="003399"/>
              </a:buClr>
              <a:defRPr/>
            </a:pPr>
            <a:endParaRPr lang="en-US" sz="2431" kern="0" dirty="0">
              <a:latin typeface="Helvetica" pitchFamily="2" charset="0"/>
              <a:cs typeface="MS PGothic" charset="0"/>
            </a:endParaRPr>
          </a:p>
          <a:p>
            <a:pPr>
              <a:buClr>
                <a:srgbClr val="003399"/>
              </a:buClr>
              <a:defRPr/>
            </a:pPr>
            <a:endParaRPr lang="en-US" sz="1441" kern="0" dirty="0">
              <a:latin typeface="Helvetica" pitchFamily="2" charset="0"/>
              <a:cs typeface="MS PGothic" charset="0"/>
            </a:endParaRPr>
          </a:p>
          <a:p>
            <a:pPr>
              <a:buClr>
                <a:srgbClr val="003399"/>
              </a:buClr>
              <a:defRPr/>
            </a:pPr>
            <a:r>
              <a:rPr lang="en-US" sz="2431" kern="0" dirty="0">
                <a:latin typeface="Helvetica" pitchFamily="2" charset="0"/>
                <a:cs typeface="MS PGothic" charset="0"/>
              </a:rPr>
              <a:t>They want to know the key things that you find helpful to be a productive employee.</a:t>
            </a:r>
          </a:p>
          <a:p>
            <a:pPr>
              <a:buClr>
                <a:srgbClr val="003399"/>
              </a:buClr>
              <a:defRPr/>
            </a:pPr>
            <a:endParaRPr lang="en-US" sz="2431" kern="0" dirty="0">
              <a:latin typeface="Helvetica" pitchFamily="2" charset="0"/>
              <a:cs typeface="MS PGothic" charset="0"/>
            </a:endParaRPr>
          </a:p>
          <a:p>
            <a:pPr>
              <a:buClr>
                <a:srgbClr val="003399"/>
              </a:buClr>
              <a:defRPr/>
            </a:pPr>
            <a:endParaRPr lang="en-US" sz="1441" kern="0" dirty="0">
              <a:latin typeface="Helvetica" pitchFamily="2" charset="0"/>
              <a:cs typeface="MS PGothic" charset="0"/>
            </a:endParaRPr>
          </a:p>
          <a:p>
            <a:pPr>
              <a:buClr>
                <a:srgbClr val="003399"/>
              </a:buClr>
              <a:defRPr/>
            </a:pPr>
            <a:r>
              <a:rPr lang="en-US" sz="2431" kern="0" dirty="0">
                <a:latin typeface="Helvetica" pitchFamily="2" charset="0"/>
                <a:cs typeface="MS PGothic" charset="0"/>
              </a:rPr>
              <a:t>You want to give them an overview, a summary in 2 minutes, of what they need to know to support you successfully.</a:t>
            </a:r>
          </a:p>
          <a:p>
            <a:pPr>
              <a:buClr>
                <a:srgbClr val="003399"/>
              </a:buClr>
              <a:defRPr/>
            </a:pPr>
            <a:endParaRPr lang="en-US" sz="2431" kern="0" dirty="0">
              <a:latin typeface="Helvetica" pitchFamily="2" charset="0"/>
              <a:cs typeface="MS PGothic" charset="0"/>
            </a:endParaRPr>
          </a:p>
          <a:p>
            <a:pPr>
              <a:buClr>
                <a:srgbClr val="003399"/>
              </a:buClr>
              <a:defRPr/>
            </a:pPr>
            <a:r>
              <a:rPr lang="en-US" sz="2431" kern="0" dirty="0">
                <a:latin typeface="Helvetica" pitchFamily="2" charset="0"/>
                <a:cs typeface="MS PGothic" charset="0"/>
              </a:rPr>
              <a:t>What would you say?</a:t>
            </a:r>
          </a:p>
          <a:p>
            <a:pPr marL="323079" indent="-323079">
              <a:buClr>
                <a:srgbClr val="003399"/>
              </a:buClr>
              <a:defRPr/>
            </a:pPr>
            <a:endParaRPr lang="en-US" sz="2692" kern="0" dirty="0">
              <a:solidFill>
                <a:srgbClr val="003399"/>
              </a:solidFill>
              <a:cs typeface="MS PGothic" charset="0"/>
            </a:endParaRPr>
          </a:p>
        </p:txBody>
      </p:sp>
      <p:sp>
        <p:nvSpPr>
          <p:cNvPr id="6" name="Rectangle 5">
            <a:extLst>
              <a:ext uri="{FF2B5EF4-FFF2-40B4-BE49-F238E27FC236}">
                <a16:creationId xmlns:a16="http://schemas.microsoft.com/office/drawing/2014/main" id="{9E795F4D-18BE-6844-BC65-CF2B1CB17394}"/>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64852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08427" y="408649"/>
            <a:ext cx="6658502" cy="924099"/>
          </a:xfrm>
          <a:prstGeom prst="rect">
            <a:avLst/>
          </a:prstGeom>
          <a:noFill/>
        </p:spPr>
        <p:txBody>
          <a:bodyPr wrap="square" rtlCol="0">
            <a:spAutoFit/>
          </a:bodyPr>
          <a:lstStyle/>
          <a:p>
            <a:pPr algn="ctr"/>
            <a:r>
              <a:rPr lang="en-CA" sz="5405" dirty="0">
                <a:latin typeface="Helvetica" pitchFamily="34" charset="0"/>
                <a:cs typeface="Helvetica" pitchFamily="34" charset="0"/>
              </a:rPr>
              <a:t>Activity</a:t>
            </a:r>
          </a:p>
        </p:txBody>
      </p:sp>
      <p:sp>
        <p:nvSpPr>
          <p:cNvPr id="4" name="TextBox 3"/>
          <p:cNvSpPr txBox="1"/>
          <p:nvPr/>
        </p:nvSpPr>
        <p:spPr>
          <a:xfrm>
            <a:off x="727916" y="2012084"/>
            <a:ext cx="3500862" cy="3142527"/>
          </a:xfrm>
          <a:prstGeom prst="rect">
            <a:avLst/>
          </a:prstGeom>
          <a:noFill/>
        </p:spPr>
        <p:txBody>
          <a:bodyPr wrap="square" rtlCol="0">
            <a:spAutoFit/>
          </a:bodyPr>
          <a:lstStyle/>
          <a:p>
            <a:pPr algn="ctr"/>
            <a:r>
              <a:rPr lang="en-CA" sz="3964" dirty="0">
                <a:latin typeface="Helvetica" pitchFamily="34" charset="0"/>
                <a:cs typeface="Helvetica" pitchFamily="34" charset="0"/>
              </a:rPr>
              <a:t>What is important to you and important for you </a:t>
            </a:r>
            <a:r>
              <a:rPr lang="en-CA" sz="3964" u="sng" dirty="0">
                <a:solidFill>
                  <a:srgbClr val="B3C33C"/>
                </a:solidFill>
                <a:latin typeface="Helvetica" pitchFamily="34" charset="0"/>
                <a:cs typeface="Helvetica" pitchFamily="34" charset="0"/>
              </a:rPr>
              <a:t>at work</a:t>
            </a:r>
            <a:r>
              <a:rPr lang="en-CA" sz="3964" dirty="0">
                <a:solidFill>
                  <a:srgbClr val="B3C33C"/>
                </a:solidFill>
                <a:latin typeface="Helvetica" pitchFamily="34" charset="0"/>
                <a:cs typeface="Helvetica" pitchFamily="34" charset="0"/>
              </a:rPr>
              <a:t>?</a:t>
            </a:r>
          </a:p>
        </p:txBody>
      </p:sp>
      <p:pic>
        <p:nvPicPr>
          <p:cNvPr id="6"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71343" y="1575602"/>
            <a:ext cx="3126941" cy="4255950"/>
          </a:xfrm>
          <a:prstGeom prst="rect">
            <a:avLst/>
          </a:prstGeom>
          <a:noFill/>
          <a:ln w="9525">
            <a:noFill/>
            <a:miter lim="800000"/>
            <a:headEnd/>
            <a:tailEnd/>
          </a:ln>
        </p:spPr>
      </p:pic>
    </p:spTree>
    <p:extLst>
      <p:ext uri="{BB962C8B-B14F-4D97-AF65-F5344CB8AC3E}">
        <p14:creationId xmlns:p14="http://schemas.microsoft.com/office/powerpoint/2010/main" val="1038564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nvGraphicFramePr>
        <p:xfrm>
          <a:off x="29359" y="271359"/>
          <a:ext cx="8580544" cy="6109348"/>
        </p:xfrm>
        <a:graphic>
          <a:graphicData uri="http://schemas.openxmlformats.org/presentationml/2006/ole">
            <mc:AlternateContent xmlns:mc="http://schemas.openxmlformats.org/markup-compatibility/2006">
              <mc:Choice xmlns:v="urn:schemas-microsoft-com:vml" Requires="v">
                <p:oleObj name="Document" r:id="rId3" imgW="5626100" imgH="7023100" progId="Word.Document.12">
                  <p:embed/>
                </p:oleObj>
              </mc:Choice>
              <mc:Fallback>
                <p:oleObj name="Document" r:id="rId3" imgW="5626100" imgH="7023100" progId="Word.Document.12">
                  <p:embed/>
                  <p:pic>
                    <p:nvPicPr>
                      <p:cNvPr id="2" name="Object 1"/>
                      <p:cNvPicPr/>
                      <p:nvPr/>
                    </p:nvPicPr>
                    <p:blipFill>
                      <a:blip r:embed="rId4"/>
                      <a:stretch>
                        <a:fillRect/>
                      </a:stretch>
                    </p:blipFill>
                    <p:spPr>
                      <a:xfrm>
                        <a:off x="29359" y="271359"/>
                        <a:ext cx="8580544" cy="6109348"/>
                      </a:xfrm>
                      <a:prstGeom prst="rect">
                        <a:avLst/>
                      </a:prstGeom>
                    </p:spPr>
                  </p:pic>
                </p:oleObj>
              </mc:Fallback>
            </mc:AlternateContent>
          </a:graphicData>
        </a:graphic>
      </p:graphicFrame>
    </p:spTree>
    <p:extLst>
      <p:ext uri="{BB962C8B-B14F-4D97-AF65-F5344CB8AC3E}">
        <p14:creationId xmlns:p14="http://schemas.microsoft.com/office/powerpoint/2010/main" val="4228260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47406" y="6106130"/>
            <a:ext cx="7203366" cy="610649"/>
          </a:xfrm>
        </p:spPr>
        <p:txBody>
          <a:bodyPr/>
          <a:lstStyle/>
          <a:p>
            <a:pPr>
              <a:defRPr/>
            </a:pPr>
            <a:r>
              <a:rPr lang="en-US" dirty="0">
                <a:solidFill>
                  <a:schemeClr val="bg1">
                    <a:lumMod val="40000"/>
                    <a:lumOff val="60000"/>
                  </a:schemeClr>
                </a:solidFill>
              </a:rPr>
              <a:t>TLC-PCP 2012  www.learningcommunity.us </a:t>
            </a:r>
          </a:p>
        </p:txBody>
      </p:sp>
      <p:sp>
        <p:nvSpPr>
          <p:cNvPr id="5" name="TextBox 4"/>
          <p:cNvSpPr txBox="1"/>
          <p:nvPr/>
        </p:nvSpPr>
        <p:spPr>
          <a:xfrm>
            <a:off x="-4290" y="477293"/>
            <a:ext cx="9144000" cy="752668"/>
          </a:xfrm>
          <a:prstGeom prst="rect">
            <a:avLst/>
          </a:prstGeom>
          <a:noFill/>
        </p:spPr>
        <p:txBody>
          <a:bodyPr wrap="square" lIns="86385" tIns="43193" rIns="86385" bIns="43193" rtlCol="0">
            <a:spAutoFit/>
          </a:bodyPr>
          <a:lstStyle/>
          <a:p>
            <a:pPr algn="ctr"/>
            <a:r>
              <a:rPr lang="en-US" sz="4324" dirty="0">
                <a:latin typeface="Helvetica"/>
                <a:cs typeface="Helvetica"/>
              </a:rPr>
              <a:t>This is an awareness test…</a:t>
            </a:r>
          </a:p>
        </p:txBody>
      </p:sp>
      <p:sp>
        <p:nvSpPr>
          <p:cNvPr id="2" name="TextBox 1">
            <a:extLst>
              <a:ext uri="{FF2B5EF4-FFF2-40B4-BE49-F238E27FC236}">
                <a16:creationId xmlns:a16="http://schemas.microsoft.com/office/drawing/2014/main" id="{3F0B8BF4-21C9-E541-B37F-4E58CE909D1D}"/>
              </a:ext>
            </a:extLst>
          </p:cNvPr>
          <p:cNvSpPr txBox="1"/>
          <p:nvPr/>
        </p:nvSpPr>
        <p:spPr>
          <a:xfrm>
            <a:off x="4622054" y="3991740"/>
            <a:ext cx="184731" cy="341760"/>
          </a:xfrm>
          <a:prstGeom prst="rect">
            <a:avLst/>
          </a:prstGeom>
          <a:noFill/>
        </p:spPr>
        <p:txBody>
          <a:bodyPr wrap="none" rtlCol="0">
            <a:spAutoFit/>
          </a:bodyPr>
          <a:lstStyle/>
          <a:p>
            <a:endParaRPr lang="en-US" sz="1621" dirty="0"/>
          </a:p>
        </p:txBody>
      </p:sp>
      <p:pic>
        <p:nvPicPr>
          <p:cNvPr id="6" name="Monkey buisness.mp4" descr="Monkey buisness.mp4">
            <a:hlinkClick r:id="" action="ppaction://media"/>
            <a:extLst>
              <a:ext uri="{FF2B5EF4-FFF2-40B4-BE49-F238E27FC236}">
                <a16:creationId xmlns:a16="http://schemas.microsoft.com/office/drawing/2014/main" id="{0C7FC5F5-BA39-614C-947C-92CC80F0C8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171" y="1368954"/>
            <a:ext cx="9144000" cy="5143500"/>
          </a:xfrm>
          <a:prstGeom prst="rect">
            <a:avLst/>
          </a:prstGeom>
        </p:spPr>
      </p:pic>
    </p:spTree>
    <p:extLst>
      <p:ext uri="{BB962C8B-B14F-4D97-AF65-F5344CB8AC3E}">
        <p14:creationId xmlns:p14="http://schemas.microsoft.com/office/powerpoint/2010/main" val="122925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5" name="Text Box 8"/>
          <p:cNvSpPr txBox="1">
            <a:spLocks noChangeArrowheads="1"/>
          </p:cNvSpPr>
          <p:nvPr/>
        </p:nvSpPr>
        <p:spPr bwMode="auto">
          <a:xfrm>
            <a:off x="315914" y="1811481"/>
            <a:ext cx="4297362" cy="670814"/>
          </a:xfrm>
          <a:prstGeom prst="rect">
            <a:avLst/>
          </a:prstGeom>
          <a:noFill/>
          <a:ln w="9525">
            <a:noFill/>
            <a:miter lim="800000"/>
            <a:headEnd/>
            <a:tailEnd/>
          </a:ln>
        </p:spPr>
        <p:txBody>
          <a:bodyPr lIns="91306" tIns="45651" rIns="91306" bIns="45651">
            <a:spAutoFit/>
          </a:bodyPr>
          <a:lstStyle/>
          <a:p>
            <a:pPr eaLnBrk="0" hangingPunct="0">
              <a:lnSpc>
                <a:spcPct val="120000"/>
              </a:lnSpc>
            </a:pPr>
            <a:endParaRPr lang="en-US" sz="1621"/>
          </a:p>
          <a:p>
            <a:pPr eaLnBrk="0" hangingPunct="0">
              <a:lnSpc>
                <a:spcPct val="120000"/>
              </a:lnSpc>
            </a:pPr>
            <a:endParaRPr lang="en-US" sz="1621">
              <a:solidFill>
                <a:srgbClr val="002060"/>
              </a:solidFill>
            </a:endParaRPr>
          </a:p>
        </p:txBody>
      </p:sp>
      <p:sp>
        <p:nvSpPr>
          <p:cNvPr id="13" name="Title 1"/>
          <p:cNvSpPr txBox="1">
            <a:spLocks/>
          </p:cNvSpPr>
          <p:nvPr/>
        </p:nvSpPr>
        <p:spPr bwMode="auto">
          <a:xfrm>
            <a:off x="381008" y="390217"/>
            <a:ext cx="8335963" cy="759696"/>
          </a:xfrm>
          <a:prstGeom prst="rect">
            <a:avLst/>
          </a:prstGeom>
          <a:noFill/>
          <a:ln w="9525">
            <a:noFill/>
            <a:miter lim="800000"/>
            <a:headEnd/>
            <a:tailEnd/>
          </a:ln>
        </p:spPr>
        <p:txBody>
          <a:bodyPr lIns="91310" tIns="45654" rIns="91310" bIns="45654"/>
          <a:lstStyle/>
          <a:p>
            <a:pPr marL="342393" indent="-342393" algn="ctr" eaLnBrk="0" hangingPunct="0">
              <a:spcBef>
                <a:spcPct val="20000"/>
              </a:spcBef>
              <a:defRPr/>
            </a:pPr>
            <a:r>
              <a:rPr lang="en-US" sz="3603" dirty="0">
                <a:solidFill>
                  <a:srgbClr val="B3C33C"/>
                </a:solidFill>
                <a:latin typeface="Helvetica"/>
                <a:ea typeface="ＭＳ Ｐゴシック" charset="0"/>
                <a:cs typeface="Helvetica"/>
              </a:rPr>
              <a:t>Harry  </a:t>
            </a:r>
          </a:p>
        </p:txBody>
      </p:sp>
      <p:sp>
        <p:nvSpPr>
          <p:cNvPr id="73738" name="TextBox 14"/>
          <p:cNvSpPr txBox="1">
            <a:spLocks noChangeArrowheads="1"/>
          </p:cNvSpPr>
          <p:nvPr/>
        </p:nvSpPr>
        <p:spPr bwMode="auto">
          <a:xfrm>
            <a:off x="5715006" y="3153612"/>
            <a:ext cx="184468" cy="341627"/>
          </a:xfrm>
          <a:prstGeom prst="rect">
            <a:avLst/>
          </a:prstGeom>
          <a:noFill/>
          <a:ln w="9525">
            <a:noFill/>
            <a:miter lim="800000"/>
            <a:headEnd/>
            <a:tailEnd/>
          </a:ln>
        </p:spPr>
        <p:txBody>
          <a:bodyPr wrap="none" lIns="91310" tIns="45654" rIns="91310" bIns="45654">
            <a:spAutoFit/>
          </a:bodyPr>
          <a:lstStyle/>
          <a:p>
            <a:pPr eaLnBrk="0" hangingPunct="0"/>
            <a:endParaRPr lang="en-US" sz="1621"/>
          </a:p>
        </p:txBody>
      </p:sp>
      <p:graphicFrame>
        <p:nvGraphicFramePr>
          <p:cNvPr id="12" name="Table 11"/>
          <p:cNvGraphicFramePr>
            <a:graphicFrameLocks noGrp="1"/>
          </p:cNvGraphicFramePr>
          <p:nvPr/>
        </p:nvGraphicFramePr>
        <p:xfrm>
          <a:off x="453339" y="1438314"/>
          <a:ext cx="8305966" cy="4983706"/>
        </p:xfrm>
        <a:graphic>
          <a:graphicData uri="http://schemas.openxmlformats.org/drawingml/2006/table">
            <a:tbl>
              <a:tblPr firstRow="1" bandRow="1">
                <a:tableStyleId>{5C22544A-7EE6-4342-B048-85BDC9FD1C3A}</a:tableStyleId>
              </a:tblPr>
              <a:tblGrid>
                <a:gridCol w="4152983">
                  <a:extLst>
                    <a:ext uri="{9D8B030D-6E8A-4147-A177-3AD203B41FA5}">
                      <a16:colId xmlns:a16="http://schemas.microsoft.com/office/drawing/2014/main" val="20000"/>
                    </a:ext>
                  </a:extLst>
                </a:gridCol>
                <a:gridCol w="4152983">
                  <a:extLst>
                    <a:ext uri="{9D8B030D-6E8A-4147-A177-3AD203B41FA5}">
                      <a16:colId xmlns:a16="http://schemas.microsoft.com/office/drawing/2014/main" val="20001"/>
                    </a:ext>
                  </a:extLst>
                </a:gridCol>
              </a:tblGrid>
              <a:tr h="798758">
                <a:tc>
                  <a:txBody>
                    <a:bodyPr/>
                    <a:lstStyle/>
                    <a:p>
                      <a:pPr algn="ctr"/>
                      <a:r>
                        <a:rPr lang="en-US" sz="2200" dirty="0">
                          <a:solidFill>
                            <a:srgbClr val="080808"/>
                          </a:solidFill>
                          <a:latin typeface="Helvetica"/>
                          <a:cs typeface="Helvetica"/>
                        </a:rPr>
                        <a:t>What is important to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pPr algn="ctr"/>
                      <a:r>
                        <a:rPr lang="en-US" sz="2200" dirty="0">
                          <a:solidFill>
                            <a:srgbClr val="080808"/>
                          </a:solidFill>
                          <a:latin typeface="Helvetica"/>
                          <a:cs typeface="Helvetica"/>
                        </a:rPr>
                        <a:t>What is important for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92474">
                <a:tc>
                  <a:txBody>
                    <a:bodyPr/>
                    <a:lstStyle/>
                    <a:p>
                      <a:endParaRPr lang="en-US" sz="1600" dirty="0"/>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endParaRPr lang="en-US" sz="1600" dirty="0"/>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92474">
                <a:tc gridSpan="2">
                  <a:txBody>
                    <a:bodyPr/>
                    <a:lstStyle/>
                    <a:p>
                      <a:r>
                        <a:rPr lang="en-US" sz="2200" b="1" dirty="0">
                          <a:latin typeface="Helvetica"/>
                          <a:cs typeface="Helvetica"/>
                        </a:rPr>
                        <a:t>What else do we need to learn or</a:t>
                      </a:r>
                      <a:r>
                        <a:rPr lang="en-US" sz="2200" b="1" baseline="0" dirty="0">
                          <a:latin typeface="Helvetica"/>
                          <a:cs typeface="Helvetica"/>
                        </a:rPr>
                        <a:t> know?</a:t>
                      </a:r>
                      <a:endParaRPr lang="en-US" sz="2200" b="1" dirty="0">
                        <a:latin typeface="Helvetica"/>
                        <a:cs typeface="Helvetica"/>
                      </a:endParaRP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DECA00C2-7CE5-804D-8BC5-DE9786917105}"/>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6154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3" name="Title 1"/>
          <p:cNvSpPr txBox="1">
            <a:spLocks/>
          </p:cNvSpPr>
          <p:nvPr/>
        </p:nvSpPr>
        <p:spPr bwMode="auto">
          <a:xfrm>
            <a:off x="533400" y="314246"/>
            <a:ext cx="8610600" cy="607757"/>
          </a:xfrm>
          <a:prstGeom prst="rect">
            <a:avLst/>
          </a:prstGeom>
          <a:noFill/>
          <a:ln w="9525">
            <a:noFill/>
            <a:miter lim="800000"/>
            <a:headEnd/>
            <a:tailEnd/>
          </a:ln>
        </p:spPr>
        <p:txBody>
          <a:bodyPr lIns="91310" tIns="45654" rIns="91310" bIns="45654"/>
          <a:lstStyle/>
          <a:p>
            <a:pPr marL="342393" indent="-342393" algn="ctr" eaLnBrk="0" hangingPunct="0">
              <a:spcBef>
                <a:spcPct val="20000"/>
              </a:spcBef>
            </a:pPr>
            <a:r>
              <a:rPr lang="en-US" sz="3603" dirty="0">
                <a:solidFill>
                  <a:srgbClr val="B3C33C"/>
                </a:solidFill>
                <a:latin typeface="Helvetica"/>
                <a:cs typeface="Helvetica"/>
              </a:rPr>
              <a:t>Harry  – Possible Answers</a:t>
            </a:r>
          </a:p>
        </p:txBody>
      </p:sp>
      <p:graphicFrame>
        <p:nvGraphicFramePr>
          <p:cNvPr id="11" name="Table 10"/>
          <p:cNvGraphicFramePr>
            <a:graphicFrameLocks noGrp="1"/>
          </p:cNvGraphicFramePr>
          <p:nvPr/>
        </p:nvGraphicFramePr>
        <p:xfrm>
          <a:off x="453339" y="1301025"/>
          <a:ext cx="8305966" cy="5107206"/>
        </p:xfrm>
        <a:graphic>
          <a:graphicData uri="http://schemas.openxmlformats.org/drawingml/2006/table">
            <a:tbl>
              <a:tblPr firstRow="1" bandRow="1">
                <a:tableStyleId>{5C22544A-7EE6-4342-B048-85BDC9FD1C3A}</a:tableStyleId>
              </a:tblPr>
              <a:tblGrid>
                <a:gridCol w="4152983">
                  <a:extLst>
                    <a:ext uri="{9D8B030D-6E8A-4147-A177-3AD203B41FA5}">
                      <a16:colId xmlns:a16="http://schemas.microsoft.com/office/drawing/2014/main" val="20000"/>
                    </a:ext>
                  </a:extLst>
                </a:gridCol>
                <a:gridCol w="4152983">
                  <a:extLst>
                    <a:ext uri="{9D8B030D-6E8A-4147-A177-3AD203B41FA5}">
                      <a16:colId xmlns:a16="http://schemas.microsoft.com/office/drawing/2014/main" val="20001"/>
                    </a:ext>
                  </a:extLst>
                </a:gridCol>
              </a:tblGrid>
              <a:tr h="798758">
                <a:tc>
                  <a:txBody>
                    <a:bodyPr/>
                    <a:lstStyle/>
                    <a:p>
                      <a:pPr algn="ctr"/>
                      <a:r>
                        <a:rPr lang="en-US" sz="2200" dirty="0">
                          <a:solidFill>
                            <a:srgbClr val="080808"/>
                          </a:solidFill>
                          <a:latin typeface="Helvetica"/>
                          <a:cs typeface="Helvetica"/>
                        </a:rPr>
                        <a:t>What is important to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pPr algn="ctr"/>
                      <a:r>
                        <a:rPr lang="en-US" sz="2200" dirty="0">
                          <a:solidFill>
                            <a:srgbClr val="080808"/>
                          </a:solidFill>
                          <a:latin typeface="Helvetica"/>
                          <a:cs typeface="Helvetica"/>
                        </a:rPr>
                        <a:t>What is important for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196619">
                <a:tc>
                  <a:txBody>
                    <a:bodyPr/>
                    <a:lstStyle/>
                    <a:p>
                      <a:pPr marL="355600" indent="0">
                        <a:spcBef>
                          <a:spcPts val="1800"/>
                        </a:spcBef>
                      </a:pPr>
                      <a:r>
                        <a:rPr lang="en-US" sz="2000" dirty="0">
                          <a:latin typeface="Helvetica"/>
                          <a:cs typeface="Helvetica"/>
                        </a:rPr>
                        <a:t>To attract women</a:t>
                      </a:r>
                    </a:p>
                    <a:p>
                      <a:pPr marL="355600" indent="0">
                        <a:spcBef>
                          <a:spcPts val="1800"/>
                        </a:spcBef>
                      </a:pPr>
                      <a:r>
                        <a:rPr lang="en-US" sz="2000" dirty="0">
                          <a:latin typeface="Helvetica"/>
                          <a:cs typeface="Helvetica"/>
                        </a:rPr>
                        <a:t>To</a:t>
                      </a:r>
                      <a:r>
                        <a:rPr lang="en-US" sz="2000" baseline="0" dirty="0">
                          <a:latin typeface="Helvetica"/>
                          <a:cs typeface="Helvetica"/>
                        </a:rPr>
                        <a:t> spend his money as he wants</a:t>
                      </a:r>
                    </a:p>
                    <a:p>
                      <a:pPr marL="355600" indent="0">
                        <a:spcBef>
                          <a:spcPts val="1800"/>
                        </a:spcBef>
                      </a:pPr>
                      <a:r>
                        <a:rPr lang="en-US" sz="2000" baseline="0" dirty="0">
                          <a:latin typeface="Helvetica"/>
                          <a:cs typeface="Helvetica"/>
                        </a:rPr>
                        <a:t>To know what George thinks (his opinion)</a:t>
                      </a:r>
                      <a:endParaRPr lang="en-US" sz="2000" dirty="0">
                        <a:latin typeface="Helvetica"/>
                        <a:cs typeface="Helvetica"/>
                      </a:endParaRP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pPr marL="355600" indent="0" eaLnBrk="0" hangingPunct="0">
                        <a:lnSpc>
                          <a:spcPct val="120000"/>
                        </a:lnSpc>
                        <a:tabLst>
                          <a:tab pos="355600" algn="l"/>
                        </a:tabLst>
                      </a:pPr>
                      <a:r>
                        <a:rPr lang="en-US" sz="2000" b="0" dirty="0">
                          <a:latin typeface="Helvetica"/>
                          <a:cs typeface="Helvetica"/>
                        </a:rPr>
                        <a:t>To learn what to wear that will cause minimal pain and embarrassment</a:t>
                      </a:r>
                    </a:p>
                    <a:p>
                      <a:pPr marL="355600" indent="0" eaLnBrk="0" hangingPunct="0">
                        <a:lnSpc>
                          <a:spcPct val="120000"/>
                        </a:lnSpc>
                        <a:tabLst>
                          <a:tab pos="355600" algn="l"/>
                        </a:tabLst>
                      </a:pPr>
                      <a:endParaRPr lang="en-US" sz="2000" b="0" dirty="0">
                        <a:latin typeface="Helvetica"/>
                        <a:cs typeface="Helvetica"/>
                      </a:endParaRPr>
                    </a:p>
                    <a:p>
                      <a:pPr marL="355600" indent="0" eaLnBrk="0" hangingPunct="0">
                        <a:lnSpc>
                          <a:spcPct val="120000"/>
                        </a:lnSpc>
                        <a:tabLst>
                          <a:tab pos="355600" algn="l"/>
                        </a:tabLst>
                      </a:pPr>
                      <a:r>
                        <a:rPr lang="en-US" sz="2000" b="0" dirty="0">
                          <a:latin typeface="Helvetica"/>
                          <a:cs typeface="Helvetica"/>
                        </a:rPr>
                        <a:t>To learn to manage his money</a:t>
                      </a:r>
                    </a:p>
                    <a:p>
                      <a:pPr marL="355600" indent="0">
                        <a:tabLst>
                          <a:tab pos="355600" algn="l"/>
                        </a:tabLst>
                      </a:pPr>
                      <a:endParaRPr lang="en-US" sz="2000" dirty="0"/>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92474">
                <a:tc gridSpan="2">
                  <a:txBody>
                    <a:bodyPr/>
                    <a:lstStyle/>
                    <a:p>
                      <a:r>
                        <a:rPr lang="en-US" sz="2200" b="1" dirty="0">
                          <a:latin typeface="Helvetica"/>
                          <a:cs typeface="Helvetica"/>
                        </a:rPr>
                        <a:t>What else do we need to learn or</a:t>
                      </a:r>
                      <a:r>
                        <a:rPr lang="en-US" sz="2200" b="1" baseline="0" dirty="0">
                          <a:latin typeface="Helvetica"/>
                          <a:cs typeface="Helvetica"/>
                        </a:rPr>
                        <a:t> know?</a:t>
                      </a:r>
                    </a:p>
                    <a:p>
                      <a:pPr eaLnBrk="0" hangingPunct="0">
                        <a:lnSpc>
                          <a:spcPct val="120000"/>
                        </a:lnSpc>
                      </a:pPr>
                      <a:r>
                        <a:rPr lang="en-US" sz="2000" b="0" dirty="0">
                          <a:latin typeface="Helvetica"/>
                          <a:cs typeface="Helvetica"/>
                        </a:rPr>
                        <a:t>What does Harry understand about –</a:t>
                      </a:r>
                    </a:p>
                    <a:p>
                      <a:pPr eaLnBrk="0" hangingPunct="0">
                        <a:lnSpc>
                          <a:spcPct val="120000"/>
                        </a:lnSpc>
                        <a:buFontTx/>
                        <a:buChar char="•"/>
                      </a:pPr>
                      <a:r>
                        <a:rPr lang="en-US" sz="2000" b="0" dirty="0">
                          <a:latin typeface="Helvetica"/>
                          <a:cs typeface="Helvetica"/>
                        </a:rPr>
                        <a:t> Managing his money</a:t>
                      </a:r>
                    </a:p>
                    <a:p>
                      <a:pPr eaLnBrk="0" hangingPunct="0">
                        <a:lnSpc>
                          <a:spcPct val="120000"/>
                        </a:lnSpc>
                        <a:buFontTx/>
                        <a:buChar char="•"/>
                      </a:pPr>
                      <a:r>
                        <a:rPr lang="en-US" sz="2000" b="0" dirty="0">
                          <a:latin typeface="Helvetica"/>
                          <a:cs typeface="Helvetica"/>
                        </a:rPr>
                        <a:t> Attracting women, dating</a:t>
                      </a:r>
                    </a:p>
                    <a:p>
                      <a:pPr eaLnBrk="0" hangingPunct="0">
                        <a:lnSpc>
                          <a:spcPct val="120000"/>
                        </a:lnSpc>
                        <a:buFontTx/>
                        <a:buChar char="•"/>
                      </a:pPr>
                      <a:r>
                        <a:rPr lang="en-US" sz="2000" b="0" dirty="0">
                          <a:latin typeface="Helvetica"/>
                          <a:cs typeface="Helvetica"/>
                        </a:rPr>
                        <a:t> Where it is appropriate to wear what</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186C498C-3D1C-A041-9A32-3E4C237332E1}"/>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49679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7BC1A110-3425-402F-ACC8-6770D44EA123}"/>
              </a:ext>
            </a:extLst>
          </p:cNvPr>
          <p:cNvSpPr>
            <a:spLocks noChangeArrowheads="1"/>
          </p:cNvSpPr>
          <p:nvPr/>
        </p:nvSpPr>
        <p:spPr bwMode="auto">
          <a:xfrm>
            <a:off x="523225" y="2143680"/>
            <a:ext cx="8244779" cy="2640759"/>
          </a:xfrm>
          <a:prstGeom prst="rightArrow">
            <a:avLst>
              <a:gd name="adj1" fmla="val 50000"/>
              <a:gd name="adj2" fmla="val 79527"/>
            </a:avLst>
          </a:prstGeom>
          <a:gradFill flip="none" rotWithShape="1">
            <a:gsLst>
              <a:gs pos="0">
                <a:schemeClr val="tx2">
                  <a:lumMod val="20000"/>
                  <a:lumOff val="80000"/>
                </a:schemeClr>
              </a:gs>
              <a:gs pos="64000">
                <a:srgbClr val="CC99FF"/>
              </a:gs>
              <a:gs pos="100000">
                <a:srgbClr val="92D050"/>
              </a:gs>
            </a:gsLst>
            <a:path path="circle">
              <a:fillToRect l="100000" t="100000"/>
            </a:path>
            <a:tileRect r="-100000" b="-100000"/>
          </a:gradFill>
          <a:ln w="38100">
            <a:solidFill>
              <a:schemeClr val="bg1"/>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6" name="Line 3">
            <a:extLst>
              <a:ext uri="{FF2B5EF4-FFF2-40B4-BE49-F238E27FC236}">
                <a16:creationId xmlns:a16="http://schemas.microsoft.com/office/drawing/2014/main" id="{EF127DAA-DD0B-4A63-B090-D2EB8FA0B8E7}"/>
              </a:ext>
            </a:extLst>
          </p:cNvPr>
          <p:cNvSpPr>
            <a:spLocks noChangeShapeType="1"/>
          </p:cNvSpPr>
          <p:nvPr/>
        </p:nvSpPr>
        <p:spPr bwMode="auto">
          <a:xfrm flipH="1">
            <a:off x="4645225"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7" name="AutoShape 5">
            <a:extLst>
              <a:ext uri="{FF2B5EF4-FFF2-40B4-BE49-F238E27FC236}">
                <a16:creationId xmlns:a16="http://schemas.microsoft.com/office/drawing/2014/main" id="{563A9662-9BEE-470F-AAC6-CB6D0692D8A1}"/>
              </a:ext>
            </a:extLst>
          </p:cNvPr>
          <p:cNvSpPr>
            <a:spLocks noChangeArrowheads="1"/>
          </p:cNvSpPr>
          <p:nvPr/>
        </p:nvSpPr>
        <p:spPr bwMode="auto">
          <a:xfrm>
            <a:off x="4350769" y="3863675"/>
            <a:ext cx="442464" cy="373913"/>
          </a:xfrm>
          <a:prstGeom prst="star5">
            <a:avLst/>
          </a:prstGeom>
          <a:solidFill>
            <a:srgbClr val="FF9900"/>
          </a:solidFill>
          <a:ln w="25400">
            <a:solidFill>
              <a:schemeClr val="bg1"/>
            </a:solidFill>
            <a:miter lim="800000"/>
            <a:headEnd/>
            <a:tailEnd/>
          </a:ln>
          <a:effectLst/>
        </p:spPr>
        <p:txBody>
          <a:bodyPr wrap="none" lIns="80212" tIns="40106" rIns="80212" bIns="40106" anchor="ctr"/>
          <a:lstStyle/>
          <a:p>
            <a:pPr>
              <a:defRPr/>
            </a:pPr>
            <a:endParaRPr lang="en-US" sz="2243" dirty="0">
              <a:ea typeface="ＭＳ Ｐゴシック" charset="0"/>
            </a:endParaRPr>
          </a:p>
        </p:txBody>
      </p:sp>
      <p:sp>
        <p:nvSpPr>
          <p:cNvPr id="8" name="Oval 7">
            <a:extLst>
              <a:ext uri="{FF2B5EF4-FFF2-40B4-BE49-F238E27FC236}">
                <a16:creationId xmlns:a16="http://schemas.microsoft.com/office/drawing/2014/main" id="{D3D5F463-0C67-417B-AEFF-A96E99F07505}"/>
              </a:ext>
            </a:extLst>
          </p:cNvPr>
          <p:cNvSpPr>
            <a:spLocks noChangeArrowheads="1"/>
          </p:cNvSpPr>
          <p:nvPr/>
        </p:nvSpPr>
        <p:spPr bwMode="auto">
          <a:xfrm>
            <a:off x="192546" y="1239643"/>
            <a:ext cx="1470724" cy="747825"/>
          </a:xfrm>
          <a:prstGeom prst="ellipse">
            <a:avLst/>
          </a:prstGeom>
          <a:solidFill>
            <a:srgbClr val="92D050"/>
          </a:solidFill>
          <a:ln w="25400">
            <a:solidFill>
              <a:srgbClr val="002060"/>
            </a:solidFill>
            <a:round/>
            <a:headEnd/>
            <a:tailEnd/>
          </a:ln>
        </p:spPr>
        <p:txBody>
          <a:bodyPr wrap="none" lIns="88919" tIns="44459" rIns="88919" bIns="44459" anchor="ctr"/>
          <a:lstStyle/>
          <a:p>
            <a:pPr algn="ctr">
              <a:lnSpc>
                <a:spcPct val="50000"/>
              </a:lnSpc>
              <a:spcBef>
                <a:spcPct val="50000"/>
              </a:spcBef>
              <a:defRPr/>
            </a:pPr>
            <a:endParaRPr lang="en-US" sz="180" dirty="0">
              <a:ea typeface="ＭＳ Ｐゴシック" charset="0"/>
              <a:cs typeface="ＭＳ Ｐゴシック" charset="0"/>
            </a:endParaRPr>
          </a:p>
          <a:p>
            <a:pPr algn="ctr">
              <a:lnSpc>
                <a:spcPct val="50000"/>
              </a:lnSpc>
              <a:spcBef>
                <a:spcPct val="50000"/>
              </a:spcBef>
              <a:defRPr/>
            </a:pPr>
            <a:r>
              <a:rPr lang="en-US" sz="2243" dirty="0">
                <a:ea typeface="ＭＳ Ｐゴシック" charset="0"/>
                <a:cs typeface="ＭＳ Ｐゴシック" charset="0"/>
              </a:rPr>
              <a:t>Service</a:t>
            </a:r>
          </a:p>
          <a:p>
            <a:pPr algn="ctr">
              <a:lnSpc>
                <a:spcPct val="50000"/>
              </a:lnSpc>
              <a:spcBef>
                <a:spcPct val="50000"/>
              </a:spcBef>
              <a:defRPr/>
            </a:pPr>
            <a:r>
              <a:rPr lang="en-US" sz="2243" dirty="0">
                <a:ea typeface="ＭＳ Ｐゴシック" charset="0"/>
                <a:cs typeface="ＭＳ Ｐゴシック" charset="0"/>
              </a:rPr>
              <a:t>Life</a:t>
            </a:r>
          </a:p>
        </p:txBody>
      </p:sp>
      <p:sp>
        <p:nvSpPr>
          <p:cNvPr id="9" name="Oval 8">
            <a:extLst>
              <a:ext uri="{FF2B5EF4-FFF2-40B4-BE49-F238E27FC236}">
                <a16:creationId xmlns:a16="http://schemas.microsoft.com/office/drawing/2014/main" id="{DD796F07-C8C6-4028-8CC9-65C5C97CB7A3}"/>
              </a:ext>
            </a:extLst>
          </p:cNvPr>
          <p:cNvSpPr>
            <a:spLocks noChangeArrowheads="1"/>
          </p:cNvSpPr>
          <p:nvPr/>
        </p:nvSpPr>
        <p:spPr bwMode="auto">
          <a:xfrm>
            <a:off x="6854428" y="1162154"/>
            <a:ext cx="1766738" cy="747825"/>
          </a:xfrm>
          <a:prstGeom prst="ellipse">
            <a:avLst/>
          </a:prstGeom>
          <a:solidFill>
            <a:srgbClr val="9BD9EF"/>
          </a:solidFill>
          <a:ln w="25400">
            <a:solidFill>
              <a:srgbClr val="002060"/>
            </a:solidFill>
            <a:round/>
            <a:headEnd/>
            <a:tailEnd/>
          </a:ln>
        </p:spPr>
        <p:txBody>
          <a:bodyPr wrap="none" lIns="88919" tIns="44459" rIns="88919" bIns="44459" anchor="ctr" anchorCtr="1"/>
          <a:lstStyle/>
          <a:p>
            <a:pPr algn="ctr">
              <a:spcBef>
                <a:spcPct val="50000"/>
              </a:spcBef>
              <a:defRPr/>
            </a:pPr>
            <a:r>
              <a:rPr lang="en-US" sz="2243" dirty="0">
                <a:ea typeface="ＭＳ Ｐゴシック" charset="0"/>
                <a:cs typeface="ＭＳ Ｐゴシック" charset="0"/>
              </a:rPr>
              <a:t>Community</a:t>
            </a:r>
            <a:br>
              <a:rPr lang="en-US" sz="2243" dirty="0">
                <a:ea typeface="ＭＳ Ｐゴシック" charset="0"/>
                <a:cs typeface="ＭＳ Ｐゴシック" charset="0"/>
              </a:rPr>
            </a:br>
            <a:r>
              <a:rPr lang="en-US" sz="2243" dirty="0">
                <a:ea typeface="ＭＳ Ｐゴシック" charset="0"/>
                <a:cs typeface="ＭＳ Ｐゴシック" charset="0"/>
              </a:rPr>
              <a:t>Life</a:t>
            </a:r>
          </a:p>
        </p:txBody>
      </p:sp>
      <p:sp>
        <p:nvSpPr>
          <p:cNvPr id="10" name="Line 10">
            <a:extLst>
              <a:ext uri="{FF2B5EF4-FFF2-40B4-BE49-F238E27FC236}">
                <a16:creationId xmlns:a16="http://schemas.microsoft.com/office/drawing/2014/main" id="{3B272AEB-F5FF-4818-9CF6-AF4E2959A53F}"/>
              </a:ext>
            </a:extLst>
          </p:cNvPr>
          <p:cNvSpPr>
            <a:spLocks noChangeShapeType="1"/>
          </p:cNvSpPr>
          <p:nvPr/>
        </p:nvSpPr>
        <p:spPr bwMode="auto">
          <a:xfrm flipH="1">
            <a:off x="890517"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11" name="Text Box 12">
            <a:extLst>
              <a:ext uri="{FF2B5EF4-FFF2-40B4-BE49-F238E27FC236}">
                <a16:creationId xmlns:a16="http://schemas.microsoft.com/office/drawing/2014/main" id="{D1A1B036-8B9F-4CD1-92C0-F2313D7192BB}"/>
              </a:ext>
            </a:extLst>
          </p:cNvPr>
          <p:cNvSpPr txBox="1">
            <a:spLocks noChangeArrowheads="1"/>
          </p:cNvSpPr>
          <p:nvPr/>
        </p:nvSpPr>
        <p:spPr bwMode="auto">
          <a:xfrm>
            <a:off x="384695" y="5158348"/>
            <a:ext cx="2696402" cy="1117953"/>
          </a:xfrm>
          <a:prstGeom prst="rect">
            <a:avLst/>
          </a:prstGeom>
          <a:noFill/>
          <a:ln w="25400">
            <a:solidFill>
              <a:srgbClr val="002060"/>
            </a:solidFill>
            <a:miter lim="800000"/>
            <a:headEnd/>
            <a:tailEnd/>
          </a:ln>
        </p:spPr>
        <p:txBody>
          <a:bodyPr wrap="square" lIns="88919" tIns="44459" rIns="88919" bIns="44459">
            <a:spAutoFit/>
          </a:bodyPr>
          <a:lstStyle/>
          <a:p>
            <a:pPr defTabSz="163635">
              <a:lnSpc>
                <a:spcPct val="75000"/>
              </a:lnSpc>
              <a:spcBef>
                <a:spcPct val="50000"/>
              </a:spcBef>
              <a:buFontTx/>
              <a:buChar char="•"/>
              <a:tabLst>
                <a:tab pos="149742" algn="l"/>
              </a:tabLst>
              <a:defRPr/>
            </a:pPr>
            <a:r>
              <a:rPr lang="en-US" sz="1802" dirty="0">
                <a:ea typeface="ＭＳ Ｐゴシック" charset="0"/>
                <a:cs typeface="ＭＳ Ｐゴシック" charset="0"/>
              </a:rPr>
              <a:t> ‘Important for’ addressed</a:t>
            </a:r>
          </a:p>
          <a:p>
            <a:pPr defTabSz="163635">
              <a:lnSpc>
                <a:spcPct val="85000"/>
              </a:lnSpc>
              <a:spcBef>
                <a:spcPct val="50000"/>
              </a:spcBef>
              <a:buFontTx/>
              <a:buChar char="•"/>
              <a:tabLst>
                <a:tab pos="149742" algn="l"/>
              </a:tabLst>
              <a:defRPr/>
            </a:pPr>
            <a:r>
              <a:rPr lang="en-US" sz="1802" dirty="0">
                <a:ea typeface="ＭＳ Ｐゴシック" charset="0"/>
                <a:cs typeface="ＭＳ Ｐゴシック" charset="0"/>
              </a:rPr>
              <a:t> No organized effort to address ‘important to’</a:t>
            </a:r>
          </a:p>
        </p:txBody>
      </p:sp>
      <p:sp>
        <p:nvSpPr>
          <p:cNvPr id="12" name="Text Box 13">
            <a:extLst>
              <a:ext uri="{FF2B5EF4-FFF2-40B4-BE49-F238E27FC236}">
                <a16:creationId xmlns:a16="http://schemas.microsoft.com/office/drawing/2014/main" id="{F49F85E6-3A36-4DA5-95F3-6160298404D8}"/>
              </a:ext>
            </a:extLst>
          </p:cNvPr>
          <p:cNvSpPr txBox="1">
            <a:spLocks noChangeArrowheads="1"/>
          </p:cNvSpPr>
          <p:nvPr/>
        </p:nvSpPr>
        <p:spPr bwMode="auto">
          <a:xfrm>
            <a:off x="5971059" y="5060196"/>
            <a:ext cx="3016674" cy="1416175"/>
          </a:xfrm>
          <a:prstGeom prst="rect">
            <a:avLst/>
          </a:prstGeom>
          <a:noFill/>
          <a:ln w="25400">
            <a:solidFill>
              <a:srgbClr val="002060"/>
            </a:solidFill>
            <a:miter lim="800000"/>
            <a:headEnd/>
            <a:tailEnd/>
          </a:ln>
        </p:spPr>
        <p:txBody>
          <a:bodyPr wrap="square" lIns="88919" tIns="44459" rIns="88919" bIns="44459">
            <a:spAutoFit/>
          </a:bodyPr>
          <a:lstStyle/>
          <a:p>
            <a:pPr>
              <a:lnSpc>
                <a:spcPct val="75000"/>
              </a:lnSpc>
              <a:spcBef>
                <a:spcPct val="50000"/>
              </a:spcBef>
              <a:buFontTx/>
              <a:buChar char="•"/>
              <a:defRPr/>
            </a:pPr>
            <a:r>
              <a:rPr lang="en-US" sz="1802" dirty="0">
                <a:ea typeface="ＭＳ Ｐゴシック" charset="0"/>
                <a:cs typeface="ＭＳ Ｐゴシック" charset="0"/>
              </a:rPr>
              <a:t> ‘To’ and ‘for’ present</a:t>
            </a:r>
          </a:p>
          <a:p>
            <a:pPr>
              <a:lnSpc>
                <a:spcPct val="75000"/>
              </a:lnSpc>
              <a:spcBef>
                <a:spcPct val="50000"/>
              </a:spcBef>
              <a:buFontTx/>
              <a:buChar char="•"/>
              <a:defRPr/>
            </a:pPr>
            <a:r>
              <a:rPr lang="en-US" sz="1802" dirty="0">
                <a:ea typeface="ＭＳ Ｐゴシック" charset="0"/>
                <a:cs typeface="ＭＳ Ｐゴシック" charset="0"/>
              </a:rPr>
              <a:t> Recognized for their                    contributions and valued participation</a:t>
            </a:r>
          </a:p>
          <a:p>
            <a:pPr>
              <a:lnSpc>
                <a:spcPct val="75000"/>
              </a:lnSpc>
              <a:spcBef>
                <a:spcPct val="50000"/>
              </a:spcBef>
              <a:buFontTx/>
              <a:buChar char="•"/>
              <a:defRPr/>
            </a:pPr>
            <a:r>
              <a:rPr lang="en-US" sz="1802" dirty="0">
                <a:ea typeface="ＭＳ Ｐゴシック" charset="0"/>
                <a:cs typeface="ＭＳ Ｐゴシック" charset="0"/>
              </a:rPr>
              <a:t> Are known and welcomed</a:t>
            </a:r>
          </a:p>
        </p:txBody>
      </p:sp>
      <p:sp>
        <p:nvSpPr>
          <p:cNvPr id="13" name="Text Box 14">
            <a:extLst>
              <a:ext uri="{FF2B5EF4-FFF2-40B4-BE49-F238E27FC236}">
                <a16:creationId xmlns:a16="http://schemas.microsoft.com/office/drawing/2014/main" id="{46A7BF20-619D-4879-9164-4503FFE4C895}"/>
              </a:ext>
            </a:extLst>
          </p:cNvPr>
          <p:cNvSpPr txBox="1">
            <a:spLocks noChangeArrowheads="1"/>
          </p:cNvSpPr>
          <p:nvPr/>
        </p:nvSpPr>
        <p:spPr bwMode="auto">
          <a:xfrm>
            <a:off x="3336402" y="5027313"/>
            <a:ext cx="2364999" cy="1353722"/>
          </a:xfrm>
          <a:prstGeom prst="rect">
            <a:avLst/>
          </a:prstGeom>
          <a:noFill/>
          <a:ln w="25400">
            <a:solidFill>
              <a:srgbClr val="002060"/>
            </a:solidFill>
            <a:miter lim="800000"/>
            <a:headEnd/>
            <a:tailEnd/>
          </a:ln>
        </p:spPr>
        <p:txBody>
          <a:bodyPr lIns="88919" tIns="44459" rIns="88919" bIns="44459">
            <a:spAutoFit/>
          </a:bodyPr>
          <a:lstStyle/>
          <a:p>
            <a:pPr>
              <a:lnSpc>
                <a:spcPct val="85000"/>
              </a:lnSpc>
              <a:spcBef>
                <a:spcPct val="50000"/>
              </a:spcBef>
              <a:buFontTx/>
              <a:buChar char="•"/>
              <a:defRPr/>
            </a:pPr>
            <a:r>
              <a:rPr lang="en-US" sz="1802" dirty="0">
                <a:ea typeface="ＭＳ Ｐゴシック" charset="0"/>
                <a:cs typeface="ＭＳ Ｐゴシック" charset="0"/>
              </a:rPr>
              <a:t> ‘To’ and ‘for’ present</a:t>
            </a:r>
          </a:p>
          <a:p>
            <a:pPr>
              <a:lnSpc>
                <a:spcPct val="85000"/>
              </a:lnSpc>
              <a:spcBef>
                <a:spcPct val="50000"/>
              </a:spcBef>
              <a:buFontTx/>
              <a:buChar char="•"/>
              <a:defRPr/>
            </a:pPr>
            <a:r>
              <a:rPr lang="en-US" sz="1802" dirty="0">
                <a:ea typeface="ＭＳ Ｐゴシック" charset="0"/>
                <a:cs typeface="ＭＳ Ｐゴシック" charset="0"/>
              </a:rPr>
              <a:t> Closest people are</a:t>
            </a:r>
          </a:p>
          <a:p>
            <a:pPr>
              <a:lnSpc>
                <a:spcPct val="50000"/>
              </a:lnSpc>
              <a:spcBef>
                <a:spcPct val="50000"/>
              </a:spcBef>
              <a:defRPr/>
            </a:pPr>
            <a:r>
              <a:rPr lang="en-US" sz="1802" dirty="0">
                <a:ea typeface="ＭＳ Ｐゴシック" charset="0"/>
                <a:cs typeface="ＭＳ Ｐゴシック" charset="0"/>
              </a:rPr>
              <a:t>  paid or family</a:t>
            </a:r>
          </a:p>
          <a:p>
            <a:pPr>
              <a:lnSpc>
                <a:spcPct val="85000"/>
              </a:lnSpc>
              <a:spcBef>
                <a:spcPct val="50000"/>
              </a:spcBef>
              <a:buFontTx/>
              <a:buChar char="•"/>
              <a:defRPr/>
            </a:pPr>
            <a:r>
              <a:rPr lang="en-US" sz="1802" dirty="0">
                <a:ea typeface="ＭＳ Ｐゴシック" charset="0"/>
                <a:cs typeface="ＭＳ Ｐゴシック" charset="0"/>
              </a:rPr>
              <a:t> Few real connections</a:t>
            </a:r>
          </a:p>
        </p:txBody>
      </p:sp>
      <p:sp>
        <p:nvSpPr>
          <p:cNvPr id="14" name="AutoShape 15">
            <a:extLst>
              <a:ext uri="{FF2B5EF4-FFF2-40B4-BE49-F238E27FC236}">
                <a16:creationId xmlns:a16="http://schemas.microsoft.com/office/drawing/2014/main" id="{C152EDDB-9182-459D-92C1-BF137DE1BFA3}"/>
              </a:ext>
            </a:extLst>
          </p:cNvPr>
          <p:cNvSpPr>
            <a:spLocks noChangeArrowheads="1"/>
          </p:cNvSpPr>
          <p:nvPr/>
        </p:nvSpPr>
        <p:spPr bwMode="auto">
          <a:xfrm rot="16200000">
            <a:off x="4252616" y="4368457"/>
            <a:ext cx="643443" cy="366123"/>
          </a:xfrm>
          <a:prstGeom prst="rightArrow">
            <a:avLst>
              <a:gd name="adj1" fmla="val 50000"/>
              <a:gd name="adj2" fmla="val 43073"/>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5" name="AutoShape 16">
            <a:extLst>
              <a:ext uri="{FF2B5EF4-FFF2-40B4-BE49-F238E27FC236}">
                <a16:creationId xmlns:a16="http://schemas.microsoft.com/office/drawing/2014/main" id="{88497146-1E67-44C5-A299-B1A6453C6D39}"/>
              </a:ext>
            </a:extLst>
          </p:cNvPr>
          <p:cNvSpPr>
            <a:spLocks noChangeArrowheads="1"/>
          </p:cNvSpPr>
          <p:nvPr/>
        </p:nvSpPr>
        <p:spPr bwMode="auto">
          <a:xfrm rot="16200000">
            <a:off x="610082" y="4521138"/>
            <a:ext cx="635652" cy="367682"/>
          </a:xfrm>
          <a:prstGeom prst="rightArrow">
            <a:avLst>
              <a:gd name="adj1" fmla="val 50000"/>
              <a:gd name="adj2" fmla="val 42374"/>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6" name="AutoShape 17">
            <a:extLst>
              <a:ext uri="{FF2B5EF4-FFF2-40B4-BE49-F238E27FC236}">
                <a16:creationId xmlns:a16="http://schemas.microsoft.com/office/drawing/2014/main" id="{E87DEDF1-E920-417D-8A96-930F6364E217}"/>
              </a:ext>
            </a:extLst>
          </p:cNvPr>
          <p:cNvSpPr>
            <a:spLocks noChangeArrowheads="1"/>
          </p:cNvSpPr>
          <p:nvPr/>
        </p:nvSpPr>
        <p:spPr bwMode="auto">
          <a:xfrm rot="16200000">
            <a:off x="7419192" y="4437786"/>
            <a:ext cx="702645" cy="367682"/>
          </a:xfrm>
          <a:prstGeom prst="rightArrow">
            <a:avLst>
              <a:gd name="adj1" fmla="val 50000"/>
              <a:gd name="adj2" fmla="val 46840"/>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7" name="AutoShape 19">
            <a:extLst>
              <a:ext uri="{FF2B5EF4-FFF2-40B4-BE49-F238E27FC236}">
                <a16:creationId xmlns:a16="http://schemas.microsoft.com/office/drawing/2014/main" id="{A2FF624A-D774-4CED-A423-4FAB8FB2038E}"/>
              </a:ext>
            </a:extLst>
          </p:cNvPr>
          <p:cNvSpPr>
            <a:spLocks noChangeArrowheads="1"/>
          </p:cNvSpPr>
          <p:nvPr/>
        </p:nvSpPr>
        <p:spPr bwMode="auto">
          <a:xfrm rot="5400000">
            <a:off x="597618" y="2212225"/>
            <a:ext cx="598261" cy="367682"/>
          </a:xfrm>
          <a:prstGeom prst="rightArrow">
            <a:avLst>
              <a:gd name="adj1" fmla="val 50000"/>
              <a:gd name="adj2" fmla="val 39881"/>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8" name="AutoShape 20">
            <a:extLst>
              <a:ext uri="{FF2B5EF4-FFF2-40B4-BE49-F238E27FC236}">
                <a16:creationId xmlns:a16="http://schemas.microsoft.com/office/drawing/2014/main" id="{D891540B-D34F-4DEA-9B9E-A9FDF2EC0F23}"/>
              </a:ext>
            </a:extLst>
          </p:cNvPr>
          <p:cNvSpPr>
            <a:spLocks noChangeArrowheads="1"/>
          </p:cNvSpPr>
          <p:nvPr/>
        </p:nvSpPr>
        <p:spPr bwMode="auto">
          <a:xfrm rot="5400000">
            <a:off x="4272092" y="2146013"/>
            <a:ext cx="673043" cy="369238"/>
          </a:xfrm>
          <a:prstGeom prst="rightArrow">
            <a:avLst>
              <a:gd name="adj1" fmla="val 50000"/>
              <a:gd name="adj2" fmla="val 44867"/>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9" name="AutoShape 21">
            <a:extLst>
              <a:ext uri="{FF2B5EF4-FFF2-40B4-BE49-F238E27FC236}">
                <a16:creationId xmlns:a16="http://schemas.microsoft.com/office/drawing/2014/main" id="{AB5D27C3-26AA-47A3-8BDA-2D3E22711059}"/>
              </a:ext>
            </a:extLst>
          </p:cNvPr>
          <p:cNvSpPr>
            <a:spLocks noChangeArrowheads="1"/>
          </p:cNvSpPr>
          <p:nvPr/>
        </p:nvSpPr>
        <p:spPr bwMode="auto">
          <a:xfrm rot="5400000">
            <a:off x="7433993" y="2188856"/>
            <a:ext cx="673043" cy="367682"/>
          </a:xfrm>
          <a:prstGeom prst="rightArrow">
            <a:avLst>
              <a:gd name="adj1" fmla="val 50000"/>
              <a:gd name="adj2" fmla="val 44867"/>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20" name="Line 22">
            <a:extLst>
              <a:ext uri="{FF2B5EF4-FFF2-40B4-BE49-F238E27FC236}">
                <a16:creationId xmlns:a16="http://schemas.microsoft.com/office/drawing/2014/main" id="{CE691743-5CE3-4D5C-97AE-DDFD30279ADC}"/>
              </a:ext>
            </a:extLst>
          </p:cNvPr>
          <p:cNvSpPr>
            <a:spLocks noChangeShapeType="1"/>
          </p:cNvSpPr>
          <p:nvPr/>
        </p:nvSpPr>
        <p:spPr bwMode="auto">
          <a:xfrm flipH="1">
            <a:off x="7737796"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21" name="Oval 20">
            <a:extLst>
              <a:ext uri="{FF2B5EF4-FFF2-40B4-BE49-F238E27FC236}">
                <a16:creationId xmlns:a16="http://schemas.microsoft.com/office/drawing/2014/main" id="{382E871A-0784-4A20-94B7-020647BAEEA1}"/>
              </a:ext>
            </a:extLst>
          </p:cNvPr>
          <p:cNvSpPr>
            <a:spLocks noChangeArrowheads="1"/>
          </p:cNvSpPr>
          <p:nvPr/>
        </p:nvSpPr>
        <p:spPr bwMode="auto">
          <a:xfrm>
            <a:off x="3688633" y="1179292"/>
            <a:ext cx="1839962" cy="747825"/>
          </a:xfrm>
          <a:prstGeom prst="ellipse">
            <a:avLst/>
          </a:prstGeom>
          <a:solidFill>
            <a:srgbClr val="CC99FF"/>
          </a:solidFill>
          <a:ln w="25400">
            <a:solidFill>
              <a:srgbClr val="002060"/>
            </a:solidFill>
            <a:round/>
            <a:headEnd/>
            <a:tailEnd/>
          </a:ln>
        </p:spPr>
        <p:txBody>
          <a:bodyPr wrap="none" lIns="88919" tIns="44459" rIns="88919" bIns="44459" anchor="ctr"/>
          <a:lstStyle/>
          <a:p>
            <a:pPr algn="ctr">
              <a:lnSpc>
                <a:spcPct val="50000"/>
              </a:lnSpc>
              <a:spcBef>
                <a:spcPct val="50000"/>
              </a:spcBef>
              <a:defRPr/>
            </a:pPr>
            <a:endParaRPr lang="en-US" sz="2243" dirty="0">
              <a:ea typeface="ＭＳ Ｐゴシック" charset="0"/>
              <a:cs typeface="ＭＳ Ｐゴシック" charset="0"/>
            </a:endParaRPr>
          </a:p>
          <a:p>
            <a:pPr algn="ctr">
              <a:lnSpc>
                <a:spcPct val="50000"/>
              </a:lnSpc>
              <a:spcBef>
                <a:spcPct val="50000"/>
              </a:spcBef>
              <a:defRPr/>
            </a:pPr>
            <a:r>
              <a:rPr lang="en-US" sz="2243" dirty="0">
                <a:ea typeface="ＭＳ Ｐゴシック" charset="0"/>
                <a:cs typeface="ＭＳ Ｐゴシック" charset="0"/>
              </a:rPr>
              <a:t>A Good Paid</a:t>
            </a:r>
          </a:p>
          <a:p>
            <a:pPr algn="ctr">
              <a:lnSpc>
                <a:spcPct val="50000"/>
              </a:lnSpc>
              <a:spcBef>
                <a:spcPct val="50000"/>
              </a:spcBef>
              <a:defRPr/>
            </a:pPr>
            <a:r>
              <a:rPr lang="en-US" sz="2243" dirty="0">
                <a:ea typeface="ＭＳ Ｐゴシック" charset="0"/>
                <a:cs typeface="ＭＳ Ｐゴシック" charset="0"/>
              </a:rPr>
              <a:t> Life</a:t>
            </a:r>
          </a:p>
        </p:txBody>
      </p:sp>
      <p:sp>
        <p:nvSpPr>
          <p:cNvPr id="22" name="AutoShape 26">
            <a:extLst>
              <a:ext uri="{FF2B5EF4-FFF2-40B4-BE49-F238E27FC236}">
                <a16:creationId xmlns:a16="http://schemas.microsoft.com/office/drawing/2014/main" id="{DD408EE3-D18C-4EB4-AE8F-E783695742D8}"/>
              </a:ext>
            </a:extLst>
          </p:cNvPr>
          <p:cNvSpPr>
            <a:spLocks noChangeArrowheads="1"/>
          </p:cNvSpPr>
          <p:nvPr/>
        </p:nvSpPr>
        <p:spPr bwMode="auto">
          <a:xfrm>
            <a:off x="4917869" y="2960712"/>
            <a:ext cx="2918079" cy="948799"/>
          </a:xfrm>
          <a:prstGeom prst="homePlate">
            <a:avLst>
              <a:gd name="adj" fmla="val 91537"/>
            </a:avLst>
          </a:prstGeom>
          <a:noFill/>
          <a:ln w="28575">
            <a:solidFill>
              <a:srgbClr val="002060"/>
            </a:solidFill>
            <a:miter lim="800000"/>
            <a:headEnd/>
            <a:tailEnd/>
          </a:ln>
        </p:spPr>
        <p:txBody>
          <a:bodyPr wrap="none" lIns="88919" tIns="44459" rIns="88919" bIns="44459" anchor="ctr"/>
          <a:lstStyle/>
          <a:p>
            <a:pPr>
              <a:defRPr/>
            </a:pPr>
            <a:r>
              <a:rPr lang="en-US" sz="1802" dirty="0">
                <a:ea typeface="ＭＳ Ｐゴシック" charset="0"/>
                <a:cs typeface="ＭＳ Ｐゴシック" charset="0"/>
              </a:rPr>
              <a:t>Focus on connecting, </a:t>
            </a:r>
          </a:p>
          <a:p>
            <a:pPr>
              <a:defRPr/>
            </a:pPr>
            <a:r>
              <a:rPr lang="en-US" sz="1802" dirty="0">
                <a:ea typeface="ＭＳ Ｐゴシック" charset="0"/>
                <a:cs typeface="ＭＳ Ｐゴシック" charset="0"/>
              </a:rPr>
              <a:t>building relationships</a:t>
            </a:r>
          </a:p>
          <a:p>
            <a:pPr>
              <a:defRPr/>
            </a:pPr>
            <a:r>
              <a:rPr lang="en-US" sz="1802" dirty="0">
                <a:ea typeface="ＭＳ Ｐゴシック" charset="0"/>
                <a:cs typeface="ＭＳ Ｐゴシック" charset="0"/>
              </a:rPr>
              <a:t>and natural supports</a:t>
            </a:r>
          </a:p>
        </p:txBody>
      </p:sp>
      <p:sp>
        <p:nvSpPr>
          <p:cNvPr id="28695" name="AutoShape 27">
            <a:extLst>
              <a:ext uri="{FF2B5EF4-FFF2-40B4-BE49-F238E27FC236}">
                <a16:creationId xmlns:a16="http://schemas.microsoft.com/office/drawing/2014/main" id="{870DFA87-F516-4E87-9E49-3CE4FE566C6C}"/>
              </a:ext>
            </a:extLst>
          </p:cNvPr>
          <p:cNvSpPr>
            <a:spLocks noChangeArrowheads="1"/>
          </p:cNvSpPr>
          <p:nvPr/>
        </p:nvSpPr>
        <p:spPr bwMode="auto">
          <a:xfrm>
            <a:off x="1734939" y="3536501"/>
            <a:ext cx="2980396" cy="297572"/>
          </a:xfrm>
          <a:prstGeom prst="homePlate">
            <a:avLst>
              <a:gd name="adj" fmla="val 255123"/>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lIns="88919" tIns="44459" rIns="88919" bIns="44459" anchor="ctr"/>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buFontTx/>
              <a:buNone/>
            </a:pPr>
            <a:r>
              <a:rPr lang="en-US" altLang="en-US" sz="1766"/>
              <a:t>‘Important to’ present</a:t>
            </a:r>
          </a:p>
        </p:txBody>
      </p:sp>
      <p:sp>
        <p:nvSpPr>
          <p:cNvPr id="28696" name="AutoShape 28">
            <a:extLst>
              <a:ext uri="{FF2B5EF4-FFF2-40B4-BE49-F238E27FC236}">
                <a16:creationId xmlns:a16="http://schemas.microsoft.com/office/drawing/2014/main" id="{027A92AF-3027-4752-9E7D-789F80142FDF}"/>
              </a:ext>
            </a:extLst>
          </p:cNvPr>
          <p:cNvSpPr>
            <a:spLocks noChangeArrowheads="1"/>
          </p:cNvSpPr>
          <p:nvPr/>
        </p:nvSpPr>
        <p:spPr bwMode="auto">
          <a:xfrm>
            <a:off x="965300" y="3041066"/>
            <a:ext cx="3091013" cy="322500"/>
          </a:xfrm>
          <a:prstGeom prst="homePlate">
            <a:avLst>
              <a:gd name="adj" fmla="val 244140"/>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lIns="88919" tIns="44459" rIns="88919" bIns="44459" anchor="ctr" anchorCtr="1"/>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buFontTx/>
              <a:buNone/>
            </a:pPr>
            <a:r>
              <a:rPr lang="en-US" altLang="en-US" sz="1766"/>
              <a:t>‘Important to’ recognized</a:t>
            </a:r>
          </a:p>
        </p:txBody>
      </p:sp>
      <p:sp>
        <p:nvSpPr>
          <p:cNvPr id="25" name="Title 3">
            <a:extLst>
              <a:ext uri="{FF2B5EF4-FFF2-40B4-BE49-F238E27FC236}">
                <a16:creationId xmlns:a16="http://schemas.microsoft.com/office/drawing/2014/main" id="{AA310406-B4F2-494F-9506-DB3F80DE165E}"/>
              </a:ext>
            </a:extLst>
          </p:cNvPr>
          <p:cNvSpPr txBox="1">
            <a:spLocks/>
          </p:cNvSpPr>
          <p:nvPr/>
        </p:nvSpPr>
        <p:spPr>
          <a:xfrm>
            <a:off x="0" y="138567"/>
            <a:ext cx="9144000" cy="897391"/>
          </a:xfrm>
          <a:prstGeom prst="rect">
            <a:avLst/>
          </a:prstGeom>
        </p:spPr>
        <p:txBody>
          <a:bodyPr lIns="88927" tIns="44463" rIns="88927" bIns="44463"/>
          <a:lstStyle/>
          <a:p>
            <a:pPr algn="ctr">
              <a:defRPr/>
            </a:pPr>
            <a:r>
              <a:rPr lang="en-US" sz="3603" dirty="0">
                <a:latin typeface="Helvetica" pitchFamily="2" charset="0"/>
                <a:ea typeface="+mj-ea"/>
                <a:cs typeface="+mj-cs"/>
              </a:rPr>
              <a:t>Moving from Service Life to Community Life</a:t>
            </a:r>
          </a:p>
        </p:txBody>
      </p:sp>
      <p:sp>
        <p:nvSpPr>
          <p:cNvPr id="24" name="Rectangle 23">
            <a:extLst>
              <a:ext uri="{FF2B5EF4-FFF2-40B4-BE49-F238E27FC236}">
                <a16:creationId xmlns:a16="http://schemas.microsoft.com/office/drawing/2014/main" id="{6BD9C7CD-B68A-E04D-BB5F-31407F81870B}"/>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6643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a:extLst>
              <a:ext uri="{FF2B5EF4-FFF2-40B4-BE49-F238E27FC236}">
                <a16:creationId xmlns:a16="http://schemas.microsoft.com/office/drawing/2014/main" id="{BF20FEE5-4084-8F41-BE16-16BE7E11FD0D}"/>
              </a:ext>
            </a:extLst>
          </p:cNvPr>
          <p:cNvPicPr>
            <a:picLocks noChangeAspect="1"/>
          </p:cNvPicPr>
          <p:nvPr/>
        </p:nvPicPr>
        <p:blipFill rotWithShape="1">
          <a:blip r:embed="rId3">
            <a:extLst>
              <a:ext uri="{28A0092B-C50C-407E-A947-70E740481C1C}">
                <a14:useLocalDpi xmlns:a14="http://schemas.microsoft.com/office/drawing/2010/main"/>
              </a:ext>
            </a:extLst>
          </a:blip>
          <a:srcRect l="28980" t="23575" r="21473" b="16368"/>
          <a:stretch/>
        </p:blipFill>
        <p:spPr>
          <a:xfrm>
            <a:off x="1" y="-88720"/>
            <a:ext cx="9144000" cy="6927274"/>
          </a:xfrm>
          <a:prstGeom prst="rect">
            <a:avLst/>
          </a:prstGeom>
        </p:spPr>
      </p:pic>
    </p:spTree>
    <p:extLst>
      <p:ext uri="{BB962C8B-B14F-4D97-AF65-F5344CB8AC3E}">
        <p14:creationId xmlns:p14="http://schemas.microsoft.com/office/powerpoint/2010/main" val="1273073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52FB4826-4AD6-C146-B8A0-4828956A29DF}"/>
              </a:ext>
            </a:extLst>
          </p:cNvPr>
          <p:cNvPicPr>
            <a:picLocks noChangeAspect="1"/>
          </p:cNvPicPr>
          <p:nvPr/>
        </p:nvPicPr>
        <p:blipFill rotWithShape="1">
          <a:blip r:embed="rId3">
            <a:extLst>
              <a:ext uri="{28A0092B-C50C-407E-A947-70E740481C1C}">
                <a14:useLocalDpi xmlns:a14="http://schemas.microsoft.com/office/drawing/2010/main"/>
              </a:ext>
            </a:extLst>
          </a:blip>
          <a:srcRect l="28230" t="22374" r="20269" b="15405"/>
          <a:stretch/>
        </p:blipFill>
        <p:spPr>
          <a:xfrm>
            <a:off x="1" y="10368"/>
            <a:ext cx="9144000" cy="6904512"/>
          </a:xfrm>
          <a:prstGeom prst="rect">
            <a:avLst/>
          </a:prstGeom>
        </p:spPr>
      </p:pic>
    </p:spTree>
    <p:extLst>
      <p:ext uri="{BB962C8B-B14F-4D97-AF65-F5344CB8AC3E}">
        <p14:creationId xmlns:p14="http://schemas.microsoft.com/office/powerpoint/2010/main" val="3870988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Box 8"/>
          <p:cNvSpPr txBox="1">
            <a:spLocks noChangeArrowheads="1"/>
          </p:cNvSpPr>
          <p:nvPr/>
        </p:nvSpPr>
        <p:spPr bwMode="auto">
          <a:xfrm>
            <a:off x="51809" y="238277"/>
            <a:ext cx="9040382" cy="646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Bef>
                <a:spcPts val="1300"/>
              </a:spcBef>
              <a:buSzPct val="50000"/>
              <a:buFont typeface="Wingdings" charset="2"/>
              <a:buChar char="¥"/>
              <a:defRPr sz="2400">
                <a:solidFill>
                  <a:srgbClr val="262626"/>
                </a:solidFill>
                <a:latin typeface="Tw Cen MT" charset="0"/>
              </a:defRPr>
            </a:lvl1pPr>
            <a:lvl2pPr marL="742950" indent="-285750">
              <a:lnSpc>
                <a:spcPct val="85000"/>
              </a:lnSpc>
              <a:spcBef>
                <a:spcPts val="600"/>
              </a:spcBef>
              <a:buSzPct val="50000"/>
              <a:buFont typeface="Wingdings" charset="2"/>
              <a:buChar char="«"/>
              <a:defRPr sz="2400">
                <a:solidFill>
                  <a:srgbClr val="262626"/>
                </a:solidFill>
                <a:latin typeface="Tw Cen MT" charset="0"/>
              </a:defRPr>
            </a:lvl2pPr>
            <a:lvl3pPr marL="1143000" indent="-228600">
              <a:lnSpc>
                <a:spcPct val="85000"/>
              </a:lnSpc>
              <a:spcBef>
                <a:spcPts val="600"/>
              </a:spcBef>
              <a:buFont typeface="Arial" charset="0"/>
              <a:buChar char="•"/>
              <a:defRPr sz="2000">
                <a:solidFill>
                  <a:srgbClr val="262626"/>
                </a:solidFill>
                <a:latin typeface="Tw Cen MT" charset="0"/>
              </a:defRPr>
            </a:lvl3pPr>
            <a:lvl4pPr marL="1600200" indent="-228600">
              <a:lnSpc>
                <a:spcPct val="85000"/>
              </a:lnSpc>
              <a:spcBef>
                <a:spcPts val="600"/>
              </a:spcBef>
              <a:buFont typeface="Courier New" charset="0"/>
              <a:buChar char="o"/>
              <a:defRPr>
                <a:solidFill>
                  <a:srgbClr val="262626"/>
                </a:solidFill>
                <a:latin typeface="Tw Cen MT" charset="0"/>
              </a:defRPr>
            </a:lvl4pPr>
            <a:lvl5pPr marL="2057400" indent="-228600">
              <a:lnSpc>
                <a:spcPct val="85000"/>
              </a:lnSpc>
              <a:spcBef>
                <a:spcPts val="600"/>
              </a:spcBef>
              <a:buFont typeface="Wingdings" charset="2"/>
              <a:buChar char="§"/>
              <a:defRPr>
                <a:solidFill>
                  <a:srgbClr val="262626"/>
                </a:solidFill>
                <a:latin typeface="Tw Cen MT" charset="0"/>
              </a:defRPr>
            </a:lvl5pPr>
            <a:lvl6pPr marL="25146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6pPr>
            <a:lvl7pPr marL="29718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7pPr>
            <a:lvl8pPr marL="34290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8pPr>
            <a:lvl9pPr marL="3886200" indent="-228600" eaLnBrk="0" fontAlgn="base" hangingPunct="0">
              <a:lnSpc>
                <a:spcPct val="85000"/>
              </a:lnSpc>
              <a:spcBef>
                <a:spcPts val="600"/>
              </a:spcBef>
              <a:spcAft>
                <a:spcPct val="0"/>
              </a:spcAft>
              <a:buFont typeface="Wingdings" charset="2"/>
              <a:buChar char="§"/>
              <a:defRPr>
                <a:solidFill>
                  <a:srgbClr val="262626"/>
                </a:solidFill>
                <a:latin typeface="Tw Cen MT" charset="0"/>
              </a:defRPr>
            </a:lvl9pPr>
          </a:lstStyle>
          <a:p>
            <a:pPr algn="ctr" eaLnBrk="1" hangingPunct="1">
              <a:lnSpc>
                <a:spcPct val="100000"/>
              </a:lnSpc>
              <a:spcBef>
                <a:spcPct val="0"/>
              </a:spcBef>
              <a:buSzTx/>
              <a:buFontTx/>
              <a:buNone/>
            </a:pPr>
            <a:r>
              <a:rPr lang="en-US" altLang="en-US" sz="3603" dirty="0">
                <a:solidFill>
                  <a:schemeClr val="tx1"/>
                </a:solidFill>
                <a:latin typeface="Helvetica" pitchFamily="2" charset="0"/>
              </a:rPr>
              <a:t>Vision &amp; Trajectory for a Good Life</a:t>
            </a:r>
          </a:p>
        </p:txBody>
      </p:sp>
      <p:cxnSp>
        <p:nvCxnSpPr>
          <p:cNvPr id="50178" name="Straight Arrow Connector 29"/>
          <p:cNvCxnSpPr>
            <a:cxnSpLocks noChangeShapeType="1"/>
          </p:cNvCxnSpPr>
          <p:nvPr/>
        </p:nvCxnSpPr>
        <p:spPr bwMode="auto">
          <a:xfrm flipV="1">
            <a:off x="311373" y="2183417"/>
            <a:ext cx="4977592" cy="2533902"/>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29"/>
          <p:cNvCxnSpPr>
            <a:cxnSpLocks noChangeShapeType="1"/>
          </p:cNvCxnSpPr>
          <p:nvPr/>
        </p:nvCxnSpPr>
        <p:spPr bwMode="auto">
          <a:xfrm>
            <a:off x="311372" y="4717317"/>
            <a:ext cx="5189674" cy="614088"/>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sp>
        <p:nvSpPr>
          <p:cNvPr id="20" name="Cloud 19"/>
          <p:cNvSpPr/>
          <p:nvPr/>
        </p:nvSpPr>
        <p:spPr>
          <a:xfrm>
            <a:off x="5288964" y="1026448"/>
            <a:ext cx="3939723" cy="2783701"/>
          </a:xfrm>
          <a:prstGeom prst="cloud">
            <a:avLst/>
          </a:prstGeom>
          <a:solidFill>
            <a:srgbClr val="59C6D5">
              <a:alpha val="48000"/>
            </a:srgbClr>
          </a:solidFill>
          <a:ln>
            <a:solidFill>
              <a:srgbClr val="0C0D0D"/>
            </a:solidFill>
          </a:ln>
        </p:spPr>
        <p:style>
          <a:lnRef idx="1">
            <a:schemeClr val="accent5"/>
          </a:lnRef>
          <a:fillRef idx="2">
            <a:schemeClr val="accent5"/>
          </a:fillRef>
          <a:effectRef idx="1">
            <a:schemeClr val="accent5"/>
          </a:effectRef>
          <a:fontRef idx="minor">
            <a:schemeClr val="dk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endParaRPr lang="en-US" altLang="en-US" sz="1621" i="1" dirty="0">
              <a:solidFill>
                <a:srgbClr val="000000"/>
              </a:solidFill>
              <a:latin typeface="Helvetica" pitchFamily="2" charset="0"/>
            </a:endParaRPr>
          </a:p>
          <a:p>
            <a:pPr algn="ctr"/>
            <a:r>
              <a:rPr lang="en-US" altLang="en-US" sz="1621" i="1" dirty="0">
                <a:solidFill>
                  <a:srgbClr val="000000"/>
                </a:solidFill>
                <a:latin typeface="Helvetica" pitchFamily="2" charset="0"/>
              </a:rPr>
              <a:t>Friends, family, </a:t>
            </a:r>
          </a:p>
          <a:p>
            <a:pPr algn="ctr"/>
            <a:r>
              <a:rPr lang="en-US" altLang="en-US" sz="1621" i="1" dirty="0">
                <a:solidFill>
                  <a:srgbClr val="000000"/>
                </a:solidFill>
                <a:latin typeface="Helvetica" pitchFamily="2" charset="0"/>
              </a:rPr>
              <a:t>enough money, </a:t>
            </a:r>
          </a:p>
          <a:p>
            <a:pPr algn="ctr"/>
            <a:r>
              <a:rPr lang="en-US" altLang="en-US" sz="1621" i="1" dirty="0">
                <a:solidFill>
                  <a:srgbClr val="000000"/>
                </a:solidFill>
                <a:latin typeface="Helvetica" pitchFamily="2" charset="0"/>
              </a:rPr>
              <a:t>job I like, home, faith, vacations, health, choice, freedom</a:t>
            </a:r>
            <a:endParaRPr lang="en-US" altLang="en-US" sz="1621" dirty="0">
              <a:solidFill>
                <a:srgbClr val="000000"/>
              </a:solidFill>
              <a:latin typeface="Helvetica" pitchFamily="2" charset="0"/>
            </a:endParaRPr>
          </a:p>
          <a:p>
            <a:pPr algn="ctr"/>
            <a:endParaRPr lang="en-US" altLang="en-US" sz="1621" dirty="0">
              <a:solidFill>
                <a:srgbClr val="000000"/>
              </a:solidFill>
              <a:latin typeface="Helvetica" pitchFamily="2" charset="0"/>
            </a:endParaRPr>
          </a:p>
        </p:txBody>
      </p:sp>
      <p:grpSp>
        <p:nvGrpSpPr>
          <p:cNvPr id="50181" name="Group 12"/>
          <p:cNvGrpSpPr>
            <a:grpSpLocks/>
          </p:cNvGrpSpPr>
          <p:nvPr/>
        </p:nvGrpSpPr>
        <p:grpSpPr bwMode="auto">
          <a:xfrm>
            <a:off x="5450658" y="4658766"/>
            <a:ext cx="3484847" cy="2065164"/>
            <a:chOff x="2642394" y="3647187"/>
            <a:chExt cx="3947764" cy="2745852"/>
          </a:xfrm>
          <a:solidFill>
            <a:srgbClr val="9AC869"/>
          </a:solidFill>
        </p:grpSpPr>
        <p:sp>
          <p:nvSpPr>
            <p:cNvPr id="14" name="Cloud 13"/>
            <p:cNvSpPr/>
            <p:nvPr/>
          </p:nvSpPr>
          <p:spPr>
            <a:xfrm>
              <a:off x="2642394" y="3647187"/>
              <a:ext cx="3947764" cy="2745852"/>
            </a:xfrm>
            <a:prstGeom prst="cloud">
              <a:avLst/>
            </a:prstGeom>
            <a:grpFill/>
            <a:ln>
              <a:solidFill>
                <a:srgbClr val="0C0D0D"/>
              </a:solidFill>
            </a:ln>
          </p:spPr>
          <p:style>
            <a:lnRef idx="1">
              <a:schemeClr val="accent6"/>
            </a:lnRef>
            <a:fillRef idx="2">
              <a:schemeClr val="accent6"/>
            </a:fillRef>
            <a:effectRef idx="1">
              <a:schemeClr val="accent6"/>
            </a:effectRef>
            <a:fontRef idx="minor">
              <a:schemeClr val="dk1"/>
            </a:fontRef>
          </p:style>
          <p:txBody>
            <a:bodyPr anchor="ctr"/>
            <a:lstStyle/>
            <a:p>
              <a:pPr algn="ctr">
                <a:defRPr/>
              </a:pPr>
              <a:endParaRPr lang="en-US" sz="1595" dirty="0">
                <a:solidFill>
                  <a:prstClr val="black"/>
                </a:solidFill>
              </a:endParaRPr>
            </a:p>
          </p:txBody>
        </p:sp>
        <p:sp>
          <p:nvSpPr>
            <p:cNvPr id="50185" name="Rectangle 14"/>
            <p:cNvSpPr>
              <a:spLocks noChangeArrowheads="1"/>
            </p:cNvSpPr>
            <p:nvPr/>
          </p:nvSpPr>
          <p:spPr bwMode="auto">
            <a:xfrm>
              <a:off x="3435203" y="4029644"/>
              <a:ext cx="2419227" cy="1101999"/>
            </a:xfrm>
            <a:prstGeom prst="rect">
              <a:avLst/>
            </a:prstGeom>
            <a:grpFill/>
            <a:ln w="9525">
              <a:noFill/>
              <a:miter lim="800000"/>
              <a:headEnd/>
              <a:tailEnd/>
            </a:ln>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altLang="en-US" sz="2393" dirty="0">
                  <a:solidFill>
                    <a:srgbClr val="000000"/>
                  </a:solidFill>
                  <a:latin typeface="Helvetica" pitchFamily="2" charset="0"/>
                </a:rPr>
                <a:t>Vision of What I Don’t Want</a:t>
              </a:r>
            </a:p>
          </p:txBody>
        </p:sp>
        <p:pic>
          <p:nvPicPr>
            <p:cNvPr id="50186" name="Picture 1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34446" y="5206531"/>
              <a:ext cx="957987" cy="1137396"/>
            </a:xfrm>
            <a:prstGeom prst="rect">
              <a:avLst/>
            </a:prstGeom>
            <a:grpFill/>
            <a:ln w="9525">
              <a:noFill/>
              <a:miter lim="800000"/>
              <a:headEnd/>
              <a:tailEnd/>
            </a:ln>
          </p:spPr>
        </p:pic>
      </p:grpSp>
      <p:sp>
        <p:nvSpPr>
          <p:cNvPr id="50182" name="TextBox 9"/>
          <p:cNvSpPr txBox="1">
            <a:spLocks noChangeArrowheads="1"/>
          </p:cNvSpPr>
          <p:nvPr/>
        </p:nvSpPr>
        <p:spPr bwMode="auto">
          <a:xfrm rot="-1615955">
            <a:off x="701790" y="2659992"/>
            <a:ext cx="3399145" cy="82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2393" dirty="0">
                <a:solidFill>
                  <a:srgbClr val="000000"/>
                </a:solidFill>
                <a:latin typeface="Helvetica" pitchFamily="2" charset="0"/>
              </a:rPr>
              <a:t>Trajectory towards Life Outcomes</a:t>
            </a:r>
          </a:p>
        </p:txBody>
      </p:sp>
      <p:sp>
        <p:nvSpPr>
          <p:cNvPr id="50183" name="TextBox 11"/>
          <p:cNvSpPr txBox="1">
            <a:spLocks noChangeArrowheads="1"/>
          </p:cNvSpPr>
          <p:nvPr/>
        </p:nvSpPr>
        <p:spPr bwMode="auto">
          <a:xfrm rot="430369">
            <a:off x="832516" y="5069440"/>
            <a:ext cx="3991569" cy="828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r>
              <a:rPr lang="en-US" altLang="en-US" sz="2393" dirty="0">
                <a:solidFill>
                  <a:srgbClr val="000000"/>
                </a:solidFill>
                <a:latin typeface="Helvetica" pitchFamily="2" charset="0"/>
              </a:rPr>
              <a:t>Trajectory towards things unwanted</a:t>
            </a:r>
          </a:p>
        </p:txBody>
      </p:sp>
    </p:spTree>
    <p:extLst>
      <p:ext uri="{BB962C8B-B14F-4D97-AF65-F5344CB8AC3E}">
        <p14:creationId xmlns:p14="http://schemas.microsoft.com/office/powerpoint/2010/main" val="251989374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983C1-0DDD-CD49-9709-3BA593446289}"/>
              </a:ext>
            </a:extLst>
          </p:cNvPr>
          <p:cNvSpPr>
            <a:spLocks noGrp="1"/>
          </p:cNvSpPr>
          <p:nvPr>
            <p:ph type="title"/>
          </p:nvPr>
        </p:nvSpPr>
        <p:spPr>
          <a:xfrm>
            <a:off x="41473" y="477293"/>
            <a:ext cx="9144001" cy="604928"/>
          </a:xfrm>
        </p:spPr>
        <p:txBody>
          <a:bodyPr>
            <a:noAutofit/>
          </a:bodyPr>
          <a:lstStyle/>
          <a:p>
            <a:pPr algn="ctr">
              <a:defRPr/>
            </a:pPr>
            <a:r>
              <a:rPr lang="en-US" sz="3964" b="1" dirty="0">
                <a:solidFill>
                  <a:srgbClr val="B3C33C"/>
                </a:solidFill>
                <a:latin typeface="Helvetica"/>
                <a:cs typeface="Helvetica"/>
              </a:rPr>
              <a:t>Control of the “W’s”</a:t>
            </a:r>
          </a:p>
        </p:txBody>
      </p:sp>
      <p:sp>
        <p:nvSpPr>
          <p:cNvPr id="3" name="Content Placeholder 2">
            <a:extLst>
              <a:ext uri="{FF2B5EF4-FFF2-40B4-BE49-F238E27FC236}">
                <a16:creationId xmlns:a16="http://schemas.microsoft.com/office/drawing/2014/main" id="{9458927A-A15B-8B48-A891-842B9BDD2FD8}"/>
              </a:ext>
            </a:extLst>
          </p:cNvPr>
          <p:cNvSpPr>
            <a:spLocks noGrp="1"/>
          </p:cNvSpPr>
          <p:nvPr>
            <p:ph idx="1"/>
          </p:nvPr>
        </p:nvSpPr>
        <p:spPr>
          <a:xfrm>
            <a:off x="247406" y="1830473"/>
            <a:ext cx="8649189" cy="4338181"/>
          </a:xfrm>
        </p:spPr>
        <p:txBody>
          <a:bodyPr>
            <a:normAutofit/>
          </a:bodyPr>
          <a:lstStyle/>
          <a:p>
            <a:pPr marL="0" indent="0">
              <a:buNone/>
              <a:defRPr/>
            </a:pPr>
            <a:r>
              <a:rPr lang="en-US" sz="3243" dirty="0">
                <a:latin typeface="Helvetica"/>
                <a:cs typeface="Helvetica"/>
              </a:rPr>
              <a:t>The Person has positive control over the “w’s”</a:t>
            </a:r>
          </a:p>
          <a:p>
            <a:pPr marL="0" indent="0">
              <a:buNone/>
              <a:defRPr/>
            </a:pPr>
            <a:endParaRPr lang="en-US" sz="3243" dirty="0">
              <a:latin typeface="Helvetica"/>
              <a:cs typeface="Helvetica"/>
            </a:endParaRPr>
          </a:p>
          <a:p>
            <a:pPr lvl="1">
              <a:buClr>
                <a:srgbClr val="B3C33C"/>
              </a:buClr>
              <a:defRPr/>
            </a:pPr>
            <a:r>
              <a:rPr lang="en-US" sz="3243" dirty="0">
                <a:latin typeface="Helvetica"/>
                <a:cs typeface="Helvetica"/>
              </a:rPr>
              <a:t>What, Where, When, Why and With whom</a:t>
            </a:r>
          </a:p>
          <a:p>
            <a:pPr lvl="1">
              <a:defRPr/>
            </a:pPr>
            <a:endParaRPr lang="en-US" sz="3243" dirty="0">
              <a:latin typeface="Helvetica"/>
              <a:cs typeface="Helvetica"/>
            </a:endParaRPr>
          </a:p>
          <a:p>
            <a:pPr lvl="1">
              <a:defRPr/>
            </a:pPr>
            <a:endParaRPr lang="en-US" sz="3243" dirty="0">
              <a:latin typeface="Helvetica"/>
              <a:cs typeface="Helvetica"/>
            </a:endParaRPr>
          </a:p>
          <a:p>
            <a:pPr marL="0" indent="0">
              <a:buNone/>
              <a:defRPr/>
            </a:pPr>
            <a:r>
              <a:rPr lang="en-US" sz="3243" dirty="0">
                <a:latin typeface="Helvetica"/>
                <a:cs typeface="Helvetica"/>
              </a:rPr>
              <a:t>The Person decides the “how”</a:t>
            </a:r>
          </a:p>
        </p:txBody>
      </p:sp>
      <p:sp>
        <p:nvSpPr>
          <p:cNvPr id="5" name="Rectangle 4">
            <a:extLst>
              <a:ext uri="{FF2B5EF4-FFF2-40B4-BE49-F238E27FC236}">
                <a16:creationId xmlns:a16="http://schemas.microsoft.com/office/drawing/2014/main" id="{D072F6C3-CB52-B243-92A5-89311DB2626F}"/>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16344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TextBox 8"/>
          <p:cNvSpPr txBox="1">
            <a:spLocks noChangeArrowheads="1"/>
          </p:cNvSpPr>
          <p:nvPr/>
        </p:nvSpPr>
        <p:spPr bwMode="auto">
          <a:xfrm>
            <a:off x="1" y="252874"/>
            <a:ext cx="9144000" cy="55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2991" dirty="0">
                <a:latin typeface="Helvetica" pitchFamily="2" charset="0"/>
              </a:rPr>
              <a:t>Trajectory towards Good</a:t>
            </a:r>
            <a:r>
              <a:rPr lang="en-US" sz="2991" dirty="0">
                <a:solidFill>
                  <a:srgbClr val="C00000"/>
                </a:solidFill>
                <a:latin typeface="Helvetica" pitchFamily="2" charset="0"/>
              </a:rPr>
              <a:t> </a:t>
            </a:r>
            <a:r>
              <a:rPr lang="en-US" sz="2991" dirty="0">
                <a:latin typeface="Helvetica" pitchFamily="2" charset="0"/>
              </a:rPr>
              <a:t>Life</a:t>
            </a:r>
          </a:p>
        </p:txBody>
      </p:sp>
      <p:cxnSp>
        <p:nvCxnSpPr>
          <p:cNvPr id="8" name="Straight Arrow Connector 29"/>
          <p:cNvCxnSpPr>
            <a:cxnSpLocks noChangeShapeType="1"/>
          </p:cNvCxnSpPr>
          <p:nvPr/>
        </p:nvCxnSpPr>
        <p:spPr bwMode="auto">
          <a:xfrm flipV="1">
            <a:off x="521983" y="2304915"/>
            <a:ext cx="4623599" cy="2127976"/>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1" name="Straight Arrow Connector 29"/>
          <p:cNvCxnSpPr>
            <a:cxnSpLocks noChangeShapeType="1"/>
          </p:cNvCxnSpPr>
          <p:nvPr/>
        </p:nvCxnSpPr>
        <p:spPr bwMode="auto">
          <a:xfrm>
            <a:off x="521983" y="4432892"/>
            <a:ext cx="5074625" cy="849506"/>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grpSp>
        <p:nvGrpSpPr>
          <p:cNvPr id="2" name="Group 12"/>
          <p:cNvGrpSpPr/>
          <p:nvPr/>
        </p:nvGrpSpPr>
        <p:grpSpPr>
          <a:xfrm>
            <a:off x="5596609" y="3936060"/>
            <a:ext cx="3440980" cy="2513292"/>
            <a:chOff x="2639518" y="3298698"/>
            <a:chExt cx="5474080" cy="4882564"/>
          </a:xfrm>
        </p:grpSpPr>
        <p:sp>
          <p:nvSpPr>
            <p:cNvPr id="14" name="Cloud 13"/>
            <p:cNvSpPr/>
            <p:nvPr/>
          </p:nvSpPr>
          <p:spPr>
            <a:xfrm>
              <a:off x="2639518" y="4434161"/>
              <a:ext cx="5474080" cy="3747101"/>
            </a:xfrm>
            <a:prstGeom prst="cloud">
              <a:avLst/>
            </a:prstGeom>
            <a:solidFill>
              <a:srgbClr val="9AC869"/>
            </a:solidFill>
            <a:ln>
              <a:solidFill>
                <a:srgbClr val="0C0D0D"/>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21" dirty="0">
                <a:solidFill>
                  <a:prstClr val="black"/>
                </a:solidFill>
              </a:endParaRPr>
            </a:p>
            <a:p>
              <a:pPr algn="ctr"/>
              <a:r>
                <a:rPr lang="en-US" sz="1802" dirty="0">
                  <a:solidFill>
                    <a:prstClr val="black"/>
                  </a:solidFill>
                  <a:latin typeface="Helvetica" pitchFamily="2" charset="0"/>
                </a:rPr>
                <a:t>Drama, To be bossed around, </a:t>
              </a:r>
            </a:p>
            <a:p>
              <a:pPr algn="ctr"/>
              <a:r>
                <a:rPr lang="en-US" sz="1802" dirty="0">
                  <a:solidFill>
                    <a:prstClr val="black"/>
                  </a:solidFill>
                  <a:latin typeface="Helvetica" pitchFamily="2" charset="0"/>
                </a:rPr>
                <a:t>Made fun of,</a:t>
              </a:r>
            </a:p>
            <a:p>
              <a:pPr algn="ctr"/>
              <a:r>
                <a:rPr lang="en-US" sz="1802" dirty="0">
                  <a:solidFill>
                    <a:prstClr val="black"/>
                  </a:solidFill>
                  <a:latin typeface="Helvetica" pitchFamily="2" charset="0"/>
                </a:rPr>
                <a:t>Called the  “R” word, Bullied</a:t>
              </a:r>
            </a:p>
          </p:txBody>
        </p:sp>
        <p:sp>
          <p:nvSpPr>
            <p:cNvPr id="15" name="Rectangle 14"/>
            <p:cNvSpPr/>
            <p:nvPr/>
          </p:nvSpPr>
          <p:spPr>
            <a:xfrm>
              <a:off x="2825068" y="3298698"/>
              <a:ext cx="5064230" cy="718124"/>
            </a:xfrm>
            <a:prstGeom prst="rect">
              <a:avLst/>
            </a:prstGeom>
            <a:ln>
              <a:noFill/>
            </a:ln>
          </p:spPr>
          <p:txBody>
            <a:bodyPr wrap="square">
              <a:spAutoFit/>
            </a:bodyPr>
            <a:lstStyle/>
            <a:p>
              <a:pPr algn="ctr"/>
              <a:r>
                <a:rPr lang="en-US" sz="1802" dirty="0">
                  <a:solidFill>
                    <a:prstClr val="black"/>
                  </a:solidFill>
                  <a:latin typeface="Helvetica" pitchFamily="2" charset="0"/>
                </a:rPr>
                <a:t>Vision of What I Don’t Want</a:t>
              </a:r>
            </a:p>
          </p:txBody>
        </p:sp>
      </p:grpSp>
      <p:sp>
        <p:nvSpPr>
          <p:cNvPr id="10" name="TextBox 9"/>
          <p:cNvSpPr txBox="1"/>
          <p:nvPr/>
        </p:nvSpPr>
        <p:spPr>
          <a:xfrm rot="20119289">
            <a:off x="689845" y="2603153"/>
            <a:ext cx="3406346" cy="829714"/>
          </a:xfrm>
          <a:prstGeom prst="rect">
            <a:avLst/>
          </a:prstGeom>
          <a:noFill/>
        </p:spPr>
        <p:txBody>
          <a:bodyPr wrap="square" rtlCol="0">
            <a:spAutoFit/>
          </a:bodyPr>
          <a:lstStyle/>
          <a:p>
            <a:r>
              <a:rPr lang="en-US" sz="2396" dirty="0">
                <a:solidFill>
                  <a:prstClr val="black"/>
                </a:solidFill>
                <a:latin typeface="Helvetica" pitchFamily="2" charset="0"/>
              </a:rPr>
              <a:t>Trajectory towards Life Outcomes</a:t>
            </a:r>
          </a:p>
        </p:txBody>
      </p:sp>
      <p:grpSp>
        <p:nvGrpSpPr>
          <p:cNvPr id="17" name="Group 16"/>
          <p:cNvGrpSpPr/>
          <p:nvPr/>
        </p:nvGrpSpPr>
        <p:grpSpPr>
          <a:xfrm>
            <a:off x="1564040" y="5513343"/>
            <a:ext cx="3568738" cy="427329"/>
            <a:chOff x="1961440" y="5541090"/>
            <a:chExt cx="6143190" cy="690221"/>
          </a:xfrm>
        </p:grpSpPr>
        <p:pic>
          <p:nvPicPr>
            <p:cNvPr id="18" name="Picture 1" descr="baby-blue"/>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961440" y="5541091"/>
              <a:ext cx="673106"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 descr="early-childhood-blue"/>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766523" y="5541091"/>
              <a:ext cx="673105"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7" descr="school-reddish"/>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03305" y="5541090"/>
              <a:ext cx="673105"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0" descr="transition-pink"/>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307031" y="5559495"/>
              <a:ext cx="654944" cy="663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824172" y="5541090"/>
              <a:ext cx="690220" cy="69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449687" y="5559495"/>
              <a:ext cx="654943" cy="663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8126" y="5541091"/>
              <a:ext cx="690220" cy="69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133952" y="5541091"/>
              <a:ext cx="690219" cy="69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Title 4"/>
          <p:cNvSpPr>
            <a:spLocks noGrp="1"/>
          </p:cNvSpPr>
          <p:nvPr>
            <p:ph type="title"/>
          </p:nvPr>
        </p:nvSpPr>
        <p:spPr>
          <a:xfrm>
            <a:off x="106413" y="1023554"/>
            <a:ext cx="7862853" cy="991166"/>
          </a:xfrm>
        </p:spPr>
        <p:txBody>
          <a:bodyPr>
            <a:normAutofit/>
          </a:bodyPr>
          <a:lstStyle/>
          <a:p>
            <a:r>
              <a:rPr lang="en-US" sz="2692" dirty="0"/>
              <a:t>   </a:t>
            </a:r>
            <a:r>
              <a:rPr lang="en-US" sz="2692" dirty="0">
                <a:solidFill>
                  <a:srgbClr val="0070C0"/>
                </a:solidFill>
              </a:rPr>
              <a:t>Person’s Perspective</a:t>
            </a:r>
          </a:p>
        </p:txBody>
      </p:sp>
      <p:sp>
        <p:nvSpPr>
          <p:cNvPr id="27" name="Rectangle 26"/>
          <p:cNvSpPr/>
          <p:nvPr/>
        </p:nvSpPr>
        <p:spPr>
          <a:xfrm>
            <a:off x="1712686" y="6485534"/>
            <a:ext cx="6026009" cy="341760"/>
          </a:xfrm>
          <a:prstGeom prst="rect">
            <a:avLst/>
          </a:prstGeom>
        </p:spPr>
        <p:txBody>
          <a:bodyPr wrap="none">
            <a:spAutoFit/>
          </a:bodyPr>
          <a:lstStyle/>
          <a:p>
            <a:pPr algn="ctr"/>
            <a:r>
              <a:rPr lang="de-DE" altLang="en-US" sz="1621" dirty="0">
                <a:latin typeface="Georgia" panose="02040502050405020303" pitchFamily="18" charset="0"/>
              </a:rPr>
              <a:t>©UMKC Institute </a:t>
            </a:r>
            <a:r>
              <a:rPr lang="de-DE" altLang="en-US" sz="1621" dirty="0" err="1">
                <a:latin typeface="Georgia" panose="02040502050405020303" pitchFamily="18" charset="0"/>
              </a:rPr>
              <a:t>for</a:t>
            </a:r>
            <a:r>
              <a:rPr lang="de-DE" altLang="en-US" sz="1621" dirty="0">
                <a:latin typeface="Georgia" panose="02040502050405020303" pitchFamily="18" charset="0"/>
              </a:rPr>
              <a:t> Human Development</a:t>
            </a:r>
            <a:r>
              <a:rPr lang="en-US" altLang="en-US" sz="1621" dirty="0">
                <a:latin typeface="Georgia" panose="02040502050405020303" pitchFamily="18" charset="0"/>
              </a:rPr>
              <a:t> </a:t>
            </a:r>
            <a:r>
              <a:rPr lang="de-DE" altLang="en-US" sz="1621" dirty="0" err="1">
                <a:latin typeface="Georgia" panose="02040502050405020303" pitchFamily="18" charset="0"/>
              </a:rPr>
              <a:t>lifecoursetools.com</a:t>
            </a:r>
            <a:endParaRPr lang="en-US" altLang="en-US" sz="1621" dirty="0">
              <a:latin typeface="Georgia" panose="02040502050405020303" pitchFamily="18" charset="0"/>
            </a:endParaRPr>
          </a:p>
        </p:txBody>
      </p:sp>
      <p:sp>
        <p:nvSpPr>
          <p:cNvPr id="28" name="Cloud 27">
            <a:extLst>
              <a:ext uri="{FF2B5EF4-FFF2-40B4-BE49-F238E27FC236}">
                <a16:creationId xmlns:a16="http://schemas.microsoft.com/office/drawing/2014/main" id="{25AECBA4-33ED-464D-9F9D-CE7B64D6C923}"/>
              </a:ext>
            </a:extLst>
          </p:cNvPr>
          <p:cNvSpPr/>
          <p:nvPr/>
        </p:nvSpPr>
        <p:spPr>
          <a:xfrm>
            <a:off x="5204278" y="934266"/>
            <a:ext cx="3833311" cy="2837956"/>
          </a:xfrm>
          <a:prstGeom prst="cloud">
            <a:avLst/>
          </a:prstGeom>
          <a:solidFill>
            <a:srgbClr val="59C6D5">
              <a:alpha val="48000"/>
            </a:srgbClr>
          </a:solidFill>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621" dirty="0">
                <a:latin typeface="Helvetica" pitchFamily="2" charset="0"/>
              </a:rPr>
              <a:t> I want to live in my own place,</a:t>
            </a:r>
          </a:p>
          <a:p>
            <a:pPr algn="ctr"/>
            <a:r>
              <a:rPr lang="en-US" sz="1621" dirty="0">
                <a:latin typeface="Helvetica" pitchFamily="2" charset="0"/>
              </a:rPr>
              <a:t>Have a girlfriend/boyfriend,</a:t>
            </a:r>
          </a:p>
          <a:p>
            <a:pPr algn="ctr"/>
            <a:r>
              <a:rPr lang="en-US" sz="1621" dirty="0">
                <a:latin typeface="Helvetica" pitchFamily="2" charset="0"/>
              </a:rPr>
              <a:t>Get married, A job</a:t>
            </a:r>
          </a:p>
          <a:p>
            <a:pPr algn="ctr"/>
            <a:r>
              <a:rPr lang="en-US" sz="1621" dirty="0">
                <a:latin typeface="Helvetica" pitchFamily="2" charset="0"/>
              </a:rPr>
              <a:t>Work in a place where I’m not made fun of,</a:t>
            </a:r>
          </a:p>
          <a:p>
            <a:pPr algn="ctr"/>
            <a:r>
              <a:rPr lang="en-US" sz="1621" dirty="0">
                <a:latin typeface="Helvetica" pitchFamily="2" charset="0"/>
              </a:rPr>
              <a:t>Friends, Make my own decisions</a:t>
            </a:r>
            <a:endParaRPr lang="en-US" altLang="en-US" sz="1621" dirty="0">
              <a:solidFill>
                <a:srgbClr val="000000"/>
              </a:solidFill>
              <a:latin typeface="Helvetica" pitchFamily="2" charset="0"/>
            </a:endParaRPr>
          </a:p>
        </p:txBody>
      </p:sp>
    </p:spTree>
    <p:extLst>
      <p:ext uri="{BB962C8B-B14F-4D97-AF65-F5344CB8AC3E}">
        <p14:creationId xmlns:p14="http://schemas.microsoft.com/office/powerpoint/2010/main" val="4283050836"/>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29"/>
          <p:cNvCxnSpPr>
            <a:cxnSpLocks noChangeShapeType="1"/>
          </p:cNvCxnSpPr>
          <p:nvPr/>
        </p:nvCxnSpPr>
        <p:spPr bwMode="auto">
          <a:xfrm flipV="1">
            <a:off x="453339" y="2304915"/>
            <a:ext cx="4692243" cy="1807020"/>
          </a:xfrm>
          <a:prstGeom prst="straightConnector1">
            <a:avLst/>
          </a:prstGeom>
          <a:noFill/>
          <a:ln w="76200" cmpd="sng">
            <a:solidFill>
              <a:schemeClr val="tx1"/>
            </a:solidFill>
            <a:round/>
            <a:headEnd/>
            <a:tailEnd type="arrow" w="med" len="med"/>
          </a:ln>
          <a:extLst>
            <a:ext uri="{909E8E84-426E-40dd-AFC4-6F175D3DCCD1}">
              <a14:hiddenFill xmlns="" xmlns:a14="http://schemas.microsoft.com/office/drawing/2010/main">
                <a:noFill/>
              </a14:hiddenFill>
            </a:ext>
          </a:extLst>
        </p:spPr>
      </p:cxnSp>
      <p:cxnSp>
        <p:nvCxnSpPr>
          <p:cNvPr id="11" name="Straight Arrow Connector 29"/>
          <p:cNvCxnSpPr>
            <a:cxnSpLocks noChangeShapeType="1"/>
          </p:cNvCxnSpPr>
          <p:nvPr/>
        </p:nvCxnSpPr>
        <p:spPr bwMode="auto">
          <a:xfrm>
            <a:off x="477080" y="4111935"/>
            <a:ext cx="4738417" cy="1038912"/>
          </a:xfrm>
          <a:prstGeom prst="straightConnector1">
            <a:avLst/>
          </a:prstGeom>
          <a:ln>
            <a:prstDash val="dash"/>
            <a:headEnd/>
            <a:tailEnd type="arrow" w="med" len="med"/>
          </a:ln>
        </p:spPr>
        <p:style>
          <a:lnRef idx="2">
            <a:schemeClr val="dk1"/>
          </a:lnRef>
          <a:fillRef idx="0">
            <a:schemeClr val="dk1"/>
          </a:fillRef>
          <a:effectRef idx="1">
            <a:schemeClr val="dk1"/>
          </a:effectRef>
          <a:fontRef idx="minor">
            <a:schemeClr val="tx1"/>
          </a:fontRef>
        </p:style>
      </p:cxnSp>
      <p:grpSp>
        <p:nvGrpSpPr>
          <p:cNvPr id="2" name="Group 12"/>
          <p:cNvGrpSpPr/>
          <p:nvPr/>
        </p:nvGrpSpPr>
        <p:grpSpPr>
          <a:xfrm>
            <a:off x="5291379" y="3524986"/>
            <a:ext cx="3731467" cy="2915628"/>
            <a:chOff x="2477226" y="1596107"/>
            <a:chExt cx="6299925" cy="5325205"/>
          </a:xfrm>
        </p:grpSpPr>
        <p:sp>
          <p:nvSpPr>
            <p:cNvPr id="14" name="Cloud 13"/>
            <p:cNvSpPr/>
            <p:nvPr/>
          </p:nvSpPr>
          <p:spPr>
            <a:xfrm>
              <a:off x="2477226" y="2486930"/>
              <a:ext cx="6299925" cy="4434382"/>
            </a:xfrm>
            <a:prstGeom prst="cloud">
              <a:avLst/>
            </a:prstGeom>
            <a:solidFill>
              <a:srgbClr val="9AC869"/>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621" dirty="0">
                <a:solidFill>
                  <a:prstClr val="black"/>
                </a:solidFill>
                <a:latin typeface="Helvetica" pitchFamily="2" charset="0"/>
              </a:endParaRPr>
            </a:p>
            <a:p>
              <a:pPr algn="ctr"/>
              <a:endParaRPr lang="en-US" sz="1621" dirty="0">
                <a:solidFill>
                  <a:prstClr val="black"/>
                </a:solidFill>
                <a:latin typeface="Helvetica" pitchFamily="2" charset="0"/>
              </a:endParaRPr>
            </a:p>
            <a:p>
              <a:pPr algn="ctr"/>
              <a:r>
                <a:rPr lang="en-US" sz="1621" dirty="0">
                  <a:solidFill>
                    <a:prstClr val="black"/>
                  </a:solidFill>
                  <a:latin typeface="Helvetica" pitchFamily="2" charset="0"/>
                </a:rPr>
                <a:t>Them taken advantage of:</a:t>
              </a:r>
            </a:p>
            <a:p>
              <a:pPr algn="ctr"/>
              <a:r>
                <a:rPr lang="en-US" sz="1621" dirty="0">
                  <a:solidFill>
                    <a:prstClr val="black"/>
                  </a:solidFill>
                  <a:latin typeface="Helvetica" pitchFamily="2" charset="0"/>
                </a:rPr>
                <a:t>Emotionally, sexually, financially</a:t>
              </a:r>
            </a:p>
            <a:p>
              <a:pPr algn="ctr"/>
              <a:r>
                <a:rPr lang="en-US" sz="1621" dirty="0">
                  <a:solidFill>
                    <a:prstClr val="black"/>
                  </a:solidFill>
                  <a:latin typeface="Helvetica" pitchFamily="2" charset="0"/>
                </a:rPr>
                <a:t>Made fun of/bullied</a:t>
              </a:r>
            </a:p>
            <a:p>
              <a:pPr algn="ctr"/>
              <a:r>
                <a:rPr lang="en-US" sz="1621" dirty="0">
                  <a:solidFill>
                    <a:prstClr val="black"/>
                  </a:solidFill>
                  <a:latin typeface="Helvetica" pitchFamily="2" charset="0"/>
                </a:rPr>
                <a:t>Them to be Lonely</a:t>
              </a:r>
            </a:p>
            <a:p>
              <a:pPr algn="ctr"/>
              <a:r>
                <a:rPr lang="en-US" sz="1621" dirty="0">
                  <a:solidFill>
                    <a:prstClr val="black"/>
                  </a:solidFill>
                  <a:latin typeface="Helvetica" pitchFamily="2" charset="0"/>
                </a:rPr>
                <a:t>Living in Poverty</a:t>
              </a:r>
            </a:p>
            <a:p>
              <a:pPr algn="ctr"/>
              <a:r>
                <a:rPr lang="en-US" sz="1621" dirty="0">
                  <a:solidFill>
                    <a:prstClr val="black"/>
                  </a:solidFill>
                  <a:latin typeface="Helvetica" pitchFamily="2" charset="0"/>
                </a:rPr>
                <a:t>Institutionalized</a:t>
              </a:r>
            </a:p>
            <a:p>
              <a:pPr algn="ctr"/>
              <a:endParaRPr lang="en-US" sz="1621" dirty="0">
                <a:solidFill>
                  <a:prstClr val="black"/>
                </a:solidFill>
                <a:latin typeface="Helvetica" pitchFamily="2" charset="0"/>
              </a:endParaRPr>
            </a:p>
          </p:txBody>
        </p:sp>
        <p:sp>
          <p:nvSpPr>
            <p:cNvPr id="15" name="Rectangle 14"/>
            <p:cNvSpPr/>
            <p:nvPr/>
          </p:nvSpPr>
          <p:spPr>
            <a:xfrm>
              <a:off x="3054418" y="1596107"/>
              <a:ext cx="5722733" cy="675147"/>
            </a:xfrm>
            <a:prstGeom prst="rect">
              <a:avLst/>
            </a:prstGeom>
            <a:ln>
              <a:noFill/>
            </a:ln>
          </p:spPr>
          <p:txBody>
            <a:bodyPr wrap="square">
              <a:spAutoFit/>
            </a:bodyPr>
            <a:lstStyle/>
            <a:p>
              <a:pPr algn="ctr"/>
              <a:r>
                <a:rPr lang="en-US" sz="1802" dirty="0">
                  <a:solidFill>
                    <a:prstClr val="black"/>
                  </a:solidFill>
                  <a:latin typeface="Helvetica" pitchFamily="2" charset="0"/>
                </a:rPr>
                <a:t>Vision of What I Don’t Want</a:t>
              </a:r>
            </a:p>
          </p:txBody>
        </p:sp>
      </p:grpSp>
      <p:sp>
        <p:nvSpPr>
          <p:cNvPr id="10" name="TextBox 9"/>
          <p:cNvSpPr txBox="1"/>
          <p:nvPr/>
        </p:nvSpPr>
        <p:spPr>
          <a:xfrm rot="20346516">
            <a:off x="877575" y="2477105"/>
            <a:ext cx="3171849" cy="829714"/>
          </a:xfrm>
          <a:prstGeom prst="rect">
            <a:avLst/>
          </a:prstGeom>
          <a:noFill/>
        </p:spPr>
        <p:txBody>
          <a:bodyPr wrap="square" rtlCol="0">
            <a:spAutoFit/>
          </a:bodyPr>
          <a:lstStyle/>
          <a:p>
            <a:r>
              <a:rPr lang="en-US" sz="2396" dirty="0">
                <a:solidFill>
                  <a:prstClr val="black"/>
                </a:solidFill>
                <a:latin typeface="Helvetica" pitchFamily="2" charset="0"/>
              </a:rPr>
              <a:t>Trajectory towards Life Outcomes</a:t>
            </a:r>
          </a:p>
        </p:txBody>
      </p:sp>
      <p:grpSp>
        <p:nvGrpSpPr>
          <p:cNvPr id="17" name="Group 16"/>
          <p:cNvGrpSpPr/>
          <p:nvPr/>
        </p:nvGrpSpPr>
        <p:grpSpPr>
          <a:xfrm>
            <a:off x="1208427" y="5334585"/>
            <a:ext cx="3568738" cy="427329"/>
            <a:chOff x="1961440" y="5541090"/>
            <a:chExt cx="6143190" cy="690221"/>
          </a:xfrm>
        </p:grpSpPr>
        <p:pic>
          <p:nvPicPr>
            <p:cNvPr id="18" name="Picture 1" descr="baby-blue"/>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1961440" y="5541091"/>
              <a:ext cx="673106"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 name="Picture 4" descr="early-childhood-blue"/>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2766523" y="5541091"/>
              <a:ext cx="673105"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7" descr="school-reddish"/>
            <p:cNvPicPr>
              <a:picLocks noChangeAspect="1" noChangeArrowheads="1"/>
            </p:cNvPicPr>
            <p:nvPr/>
          </p:nvPicPr>
          <p:blipFill>
            <a:blip r:embed="rId5" cstate="email">
              <a:extLst>
                <a:ext uri="{28A0092B-C50C-407E-A947-70E740481C1C}">
                  <a14:useLocalDpi xmlns:a14="http://schemas.microsoft.com/office/drawing/2010/main"/>
                </a:ext>
              </a:extLst>
            </a:blip>
            <a:stretch>
              <a:fillRect/>
            </a:stretch>
          </p:blipFill>
          <p:spPr bwMode="auto">
            <a:xfrm>
              <a:off x="3503305" y="5541090"/>
              <a:ext cx="673105" cy="682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2" name="Picture 10" descr="transition-pink"/>
            <p:cNvPicPr>
              <a:picLocks noChangeAspect="1" noChangeArrowheads="1"/>
            </p:cNvPicPr>
            <p:nvPr/>
          </p:nvPicPr>
          <p:blipFill>
            <a:blip r:embed="rId6" cstate="email">
              <a:extLst>
                <a:ext uri="{28A0092B-C50C-407E-A947-70E740481C1C}">
                  <a14:useLocalDpi xmlns:a14="http://schemas.microsoft.com/office/drawing/2010/main"/>
                </a:ext>
              </a:extLst>
            </a:blip>
            <a:stretch>
              <a:fillRect/>
            </a:stretch>
          </p:blipFill>
          <p:spPr bwMode="auto">
            <a:xfrm>
              <a:off x="4307031" y="5559495"/>
              <a:ext cx="654944" cy="6636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824172" y="5541090"/>
              <a:ext cx="690220" cy="69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16" descr="old-gold"/>
            <p:cNvPicPr>
              <a:picLocks noChangeAspect="1" noChangeArrowheads="1"/>
            </p:cNvPicPr>
            <p:nvPr/>
          </p:nvPicPr>
          <p:blipFill>
            <a:blip r:embed="rId8" cstate="email">
              <a:extLst>
                <a:ext uri="{28A0092B-C50C-407E-A947-70E740481C1C}">
                  <a14:useLocalDpi xmlns:a14="http://schemas.microsoft.com/office/drawing/2010/main"/>
                </a:ext>
              </a:extLst>
            </a:blip>
            <a:stretch>
              <a:fillRect/>
            </a:stretch>
          </p:blipFill>
          <p:spPr bwMode="auto">
            <a:xfrm>
              <a:off x="7449687" y="5559495"/>
              <a:ext cx="654943" cy="6636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8126" y="5541091"/>
              <a:ext cx="690220" cy="690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13" descr="adult--gold"/>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5133952" y="5541091"/>
              <a:ext cx="690219" cy="69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 name="Title 4"/>
          <p:cNvSpPr>
            <a:spLocks noGrp="1"/>
          </p:cNvSpPr>
          <p:nvPr>
            <p:ph type="title"/>
          </p:nvPr>
        </p:nvSpPr>
        <p:spPr>
          <a:xfrm>
            <a:off x="241476" y="1096087"/>
            <a:ext cx="7862853" cy="991166"/>
          </a:xfrm>
        </p:spPr>
        <p:txBody>
          <a:bodyPr>
            <a:normAutofit/>
          </a:bodyPr>
          <a:lstStyle/>
          <a:p>
            <a:r>
              <a:rPr lang="en-US" sz="2692" dirty="0"/>
              <a:t>   </a:t>
            </a:r>
            <a:r>
              <a:rPr lang="en-US" sz="2692" dirty="0">
                <a:solidFill>
                  <a:srgbClr val="0070C0"/>
                </a:solidFill>
              </a:rPr>
              <a:t>Family’s Perspective</a:t>
            </a:r>
          </a:p>
        </p:txBody>
      </p:sp>
      <p:sp>
        <p:nvSpPr>
          <p:cNvPr id="27" name="Rectangle 26"/>
          <p:cNvSpPr/>
          <p:nvPr/>
        </p:nvSpPr>
        <p:spPr>
          <a:xfrm>
            <a:off x="1589622" y="6440614"/>
            <a:ext cx="6026009" cy="341760"/>
          </a:xfrm>
          <a:prstGeom prst="rect">
            <a:avLst/>
          </a:prstGeom>
        </p:spPr>
        <p:txBody>
          <a:bodyPr wrap="none">
            <a:spAutoFit/>
          </a:bodyPr>
          <a:lstStyle/>
          <a:p>
            <a:pPr algn="ctr"/>
            <a:r>
              <a:rPr lang="de-DE" altLang="en-US" sz="1621" dirty="0">
                <a:latin typeface="Georgia" panose="02040502050405020303" pitchFamily="18" charset="0"/>
              </a:rPr>
              <a:t>©UMKC Institute </a:t>
            </a:r>
            <a:r>
              <a:rPr lang="de-DE" altLang="en-US" sz="1621" dirty="0" err="1">
                <a:latin typeface="Georgia" panose="02040502050405020303" pitchFamily="18" charset="0"/>
              </a:rPr>
              <a:t>for</a:t>
            </a:r>
            <a:r>
              <a:rPr lang="de-DE" altLang="en-US" sz="1621" dirty="0">
                <a:latin typeface="Georgia" panose="02040502050405020303" pitchFamily="18" charset="0"/>
              </a:rPr>
              <a:t> Human Development</a:t>
            </a:r>
            <a:r>
              <a:rPr lang="en-US" altLang="en-US" sz="1621" dirty="0">
                <a:latin typeface="Georgia" panose="02040502050405020303" pitchFamily="18" charset="0"/>
              </a:rPr>
              <a:t> </a:t>
            </a:r>
            <a:r>
              <a:rPr lang="de-DE" altLang="en-US" sz="1621" dirty="0" err="1">
                <a:latin typeface="Georgia" panose="02040502050405020303" pitchFamily="18" charset="0"/>
              </a:rPr>
              <a:t>lifecoursetools.com</a:t>
            </a:r>
            <a:endParaRPr lang="en-US" altLang="en-US" sz="1621" dirty="0">
              <a:latin typeface="Georgia" panose="02040502050405020303" pitchFamily="18" charset="0"/>
            </a:endParaRPr>
          </a:p>
        </p:txBody>
      </p:sp>
      <p:sp>
        <p:nvSpPr>
          <p:cNvPr id="28" name="Cloud 27">
            <a:extLst>
              <a:ext uri="{FF2B5EF4-FFF2-40B4-BE49-F238E27FC236}">
                <a16:creationId xmlns:a16="http://schemas.microsoft.com/office/drawing/2014/main" id="{CD9605A4-69BC-FA4A-971B-64B1C107FFCA}"/>
              </a:ext>
            </a:extLst>
          </p:cNvPr>
          <p:cNvSpPr/>
          <p:nvPr/>
        </p:nvSpPr>
        <p:spPr>
          <a:xfrm>
            <a:off x="5145582" y="724907"/>
            <a:ext cx="3756944" cy="2427890"/>
          </a:xfrm>
          <a:prstGeom prst="cloud">
            <a:avLst/>
          </a:prstGeom>
          <a:solidFill>
            <a:srgbClr val="59C6D5">
              <a:alpha val="48000"/>
            </a:srgbClr>
          </a:solidFill>
          <a:ln>
            <a:solidFill>
              <a:schemeClr val="tx1"/>
            </a:solidFill>
          </a:ln>
        </p:spPr>
        <p:style>
          <a:lnRef idx="1">
            <a:schemeClr val="accent5"/>
          </a:lnRef>
          <a:fillRef idx="2">
            <a:schemeClr val="accent5"/>
          </a:fillRef>
          <a:effectRef idx="1">
            <a:schemeClr val="accent5"/>
          </a:effectRef>
          <a:fontRef idx="minor">
            <a:schemeClr val="dk1"/>
          </a:fontRef>
        </p:style>
        <p:txBody>
          <a:bodyPr anchor="ctr"/>
          <a:lstStyle>
            <a:lvl1pPr>
              <a:defRPr>
                <a:solidFill>
                  <a:schemeClr val="tx1"/>
                </a:solidFill>
                <a:latin typeface="Arial" charset="0"/>
                <a:ea typeface="Arial" charset="0"/>
                <a:cs typeface="Arial" charset="0"/>
              </a:defRPr>
            </a:lvl1pPr>
            <a:lvl2pPr marL="742950" indent="-285750">
              <a:defRPr>
                <a:solidFill>
                  <a:schemeClr val="tx1"/>
                </a:solidFill>
                <a:latin typeface="Arial" charset="0"/>
                <a:ea typeface="Arial" charset="0"/>
                <a:cs typeface="Arial" charset="0"/>
              </a:defRPr>
            </a:lvl2pPr>
            <a:lvl3pPr marL="1143000" indent="-228600">
              <a:defRPr>
                <a:solidFill>
                  <a:schemeClr val="tx1"/>
                </a:solidFill>
                <a:latin typeface="Arial" charset="0"/>
                <a:ea typeface="Arial" charset="0"/>
                <a:cs typeface="Arial" charset="0"/>
              </a:defRPr>
            </a:lvl3pPr>
            <a:lvl4pPr marL="1600200" indent="-228600">
              <a:defRPr>
                <a:solidFill>
                  <a:schemeClr val="tx1"/>
                </a:solidFill>
                <a:latin typeface="Arial" charset="0"/>
                <a:ea typeface="Arial" charset="0"/>
                <a:cs typeface="Arial" charset="0"/>
              </a:defRPr>
            </a:lvl4pPr>
            <a:lvl5pPr marL="2057400" indent="-22860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a:r>
              <a:rPr lang="en-US" sz="1802" dirty="0"/>
              <a:t>I want them to be happy</a:t>
            </a:r>
          </a:p>
          <a:p>
            <a:pPr algn="ctr"/>
            <a:r>
              <a:rPr lang="en-US" sz="1802" dirty="0"/>
              <a:t>Safe</a:t>
            </a:r>
          </a:p>
          <a:p>
            <a:pPr algn="ctr"/>
            <a:r>
              <a:rPr lang="en-US" sz="1802" dirty="0"/>
              <a:t>Someone who loves them other than family</a:t>
            </a:r>
          </a:p>
          <a:p>
            <a:pPr algn="ctr"/>
            <a:r>
              <a:rPr lang="en-US" sz="1802" dirty="0"/>
              <a:t>Friends</a:t>
            </a:r>
          </a:p>
        </p:txBody>
      </p:sp>
      <p:sp>
        <p:nvSpPr>
          <p:cNvPr id="29" name="TextBox 8">
            <a:extLst>
              <a:ext uri="{FF2B5EF4-FFF2-40B4-BE49-F238E27FC236}">
                <a16:creationId xmlns:a16="http://schemas.microsoft.com/office/drawing/2014/main" id="{36F4FFEC-77D1-9A4D-B265-106F1DAA7F24}"/>
              </a:ext>
            </a:extLst>
          </p:cNvPr>
          <p:cNvSpPr txBox="1">
            <a:spLocks noChangeArrowheads="1"/>
          </p:cNvSpPr>
          <p:nvPr/>
        </p:nvSpPr>
        <p:spPr bwMode="auto">
          <a:xfrm>
            <a:off x="1" y="252874"/>
            <a:ext cx="9144000" cy="552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erdana" pitchFamily="34" charset="0"/>
                <a:cs typeface="Arial" charset="0"/>
              </a:defRPr>
            </a:lvl1pPr>
            <a:lvl2pPr marL="742950" indent="-285750" eaLnBrk="0" hangingPunct="0">
              <a:defRPr>
                <a:solidFill>
                  <a:schemeClr val="tx1"/>
                </a:solidFill>
                <a:latin typeface="Verdana" pitchFamily="34" charset="0"/>
                <a:cs typeface="Arial" charset="0"/>
              </a:defRPr>
            </a:lvl2pPr>
            <a:lvl3pPr marL="1143000" indent="-228600" eaLnBrk="0" hangingPunct="0">
              <a:defRPr>
                <a:solidFill>
                  <a:schemeClr val="tx1"/>
                </a:solidFill>
                <a:latin typeface="Verdana" pitchFamily="34" charset="0"/>
                <a:cs typeface="Arial" charset="0"/>
              </a:defRPr>
            </a:lvl3pPr>
            <a:lvl4pPr marL="1600200" indent="-228600" eaLnBrk="0" hangingPunct="0">
              <a:defRPr>
                <a:solidFill>
                  <a:schemeClr val="tx1"/>
                </a:solidFill>
                <a:latin typeface="Verdana" pitchFamily="34" charset="0"/>
                <a:cs typeface="Arial" charset="0"/>
              </a:defRPr>
            </a:lvl4pPr>
            <a:lvl5pPr marL="2057400" indent="-228600" eaLnBrk="0" hangingPunct="0">
              <a:defRPr>
                <a:solidFill>
                  <a:schemeClr val="tx1"/>
                </a:solidFill>
                <a:latin typeface="Verdana" pitchFamily="34" charset="0"/>
                <a:cs typeface="Arial" charset="0"/>
              </a:defRPr>
            </a:lvl5pPr>
            <a:lvl6pPr marL="2514600" indent="-228600" eaLnBrk="0" fontAlgn="base" hangingPunct="0">
              <a:spcBef>
                <a:spcPct val="0"/>
              </a:spcBef>
              <a:spcAft>
                <a:spcPct val="0"/>
              </a:spcAft>
              <a:defRPr>
                <a:solidFill>
                  <a:schemeClr val="tx1"/>
                </a:solidFill>
                <a:latin typeface="Verdana" pitchFamily="34" charset="0"/>
                <a:cs typeface="Arial" charset="0"/>
              </a:defRPr>
            </a:lvl6pPr>
            <a:lvl7pPr marL="2971800" indent="-228600" eaLnBrk="0" fontAlgn="base" hangingPunct="0">
              <a:spcBef>
                <a:spcPct val="0"/>
              </a:spcBef>
              <a:spcAft>
                <a:spcPct val="0"/>
              </a:spcAft>
              <a:defRPr>
                <a:solidFill>
                  <a:schemeClr val="tx1"/>
                </a:solidFill>
                <a:latin typeface="Verdana" pitchFamily="34" charset="0"/>
                <a:cs typeface="Arial" charset="0"/>
              </a:defRPr>
            </a:lvl7pPr>
            <a:lvl8pPr marL="3429000" indent="-228600" eaLnBrk="0" fontAlgn="base" hangingPunct="0">
              <a:spcBef>
                <a:spcPct val="0"/>
              </a:spcBef>
              <a:spcAft>
                <a:spcPct val="0"/>
              </a:spcAft>
              <a:defRPr>
                <a:solidFill>
                  <a:schemeClr val="tx1"/>
                </a:solidFill>
                <a:latin typeface="Verdana" pitchFamily="34" charset="0"/>
                <a:cs typeface="Arial" charset="0"/>
              </a:defRPr>
            </a:lvl8pPr>
            <a:lvl9pPr marL="3886200" indent="-228600" eaLnBrk="0" fontAlgn="base" hangingPunct="0">
              <a:spcBef>
                <a:spcPct val="0"/>
              </a:spcBef>
              <a:spcAft>
                <a:spcPct val="0"/>
              </a:spcAft>
              <a:defRPr>
                <a:solidFill>
                  <a:schemeClr val="tx1"/>
                </a:solidFill>
                <a:latin typeface="Verdana" pitchFamily="34" charset="0"/>
                <a:cs typeface="Arial" charset="0"/>
              </a:defRPr>
            </a:lvl9pPr>
          </a:lstStyle>
          <a:p>
            <a:pPr algn="ctr" eaLnBrk="1" hangingPunct="1">
              <a:defRPr/>
            </a:pPr>
            <a:r>
              <a:rPr lang="en-US" sz="2991" dirty="0">
                <a:latin typeface="Helvetica" pitchFamily="2" charset="0"/>
              </a:rPr>
              <a:t>Trajectory towards Good</a:t>
            </a:r>
            <a:r>
              <a:rPr lang="en-US" sz="2991" dirty="0">
                <a:solidFill>
                  <a:srgbClr val="C00000"/>
                </a:solidFill>
                <a:latin typeface="Helvetica" pitchFamily="2" charset="0"/>
              </a:rPr>
              <a:t> </a:t>
            </a:r>
            <a:r>
              <a:rPr lang="en-US" sz="2991" dirty="0">
                <a:latin typeface="Helvetica" pitchFamily="2" charset="0"/>
              </a:rPr>
              <a:t>Life</a:t>
            </a:r>
          </a:p>
        </p:txBody>
      </p:sp>
    </p:spTree>
    <p:extLst>
      <p:ext uri="{BB962C8B-B14F-4D97-AF65-F5344CB8AC3E}">
        <p14:creationId xmlns:p14="http://schemas.microsoft.com/office/powerpoint/2010/main" val="6246073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8"/>
          <p:cNvPicPr>
            <a:picLocks noChangeAspect="1" noChangeArrowheads="1"/>
          </p:cNvPicPr>
          <p:nvPr/>
        </p:nvPicPr>
        <p:blipFill>
          <a:blip r:embed="rId3" cstate="print"/>
          <a:srcRect/>
          <a:stretch>
            <a:fillRect/>
          </a:stretch>
        </p:blipFill>
        <p:spPr bwMode="auto">
          <a:xfrm>
            <a:off x="-164460" y="-3218"/>
            <a:ext cx="5048221" cy="6837264"/>
          </a:xfrm>
          <a:prstGeom prst="rect">
            <a:avLst/>
          </a:prstGeom>
          <a:noFill/>
          <a:ln w="9525">
            <a:noFill/>
            <a:miter lim="800000"/>
            <a:headEnd/>
            <a:tailEnd/>
          </a:ln>
        </p:spPr>
      </p:pic>
      <p:sp>
        <p:nvSpPr>
          <p:cNvPr id="531480" name="Rectangle 24"/>
          <p:cNvSpPr>
            <a:spLocks noGrp="1" noChangeArrowheads="1"/>
          </p:cNvSpPr>
          <p:nvPr>
            <p:ph type="title"/>
          </p:nvPr>
        </p:nvSpPr>
        <p:spPr>
          <a:xfrm>
            <a:off x="5258445" y="1644962"/>
            <a:ext cx="3569506" cy="3706795"/>
          </a:xfrm>
        </p:spPr>
        <p:txBody>
          <a:bodyPr/>
          <a:lstStyle/>
          <a:p>
            <a:pPr defTabSz="918073">
              <a:defRPr/>
            </a:pPr>
            <a:r>
              <a:rPr lang="en-US" sz="3243">
                <a:solidFill>
                  <a:srgbClr val="9DD500"/>
                </a:solidFill>
                <a:latin typeface="Helvetica" pitchFamily="-105" charset="0"/>
                <a:ea typeface="MS PGothic" pitchFamily="34" charset="-128"/>
              </a:rPr>
              <a:t>“</a:t>
            </a:r>
            <a:r>
              <a:rPr lang="en-US" sz="3243">
                <a:latin typeface="Helvetica" pitchFamily="-105" charset="0"/>
                <a:ea typeface="MS PGothic" pitchFamily="34" charset="-128"/>
              </a:rPr>
              <a:t>If I had an hour to</a:t>
            </a:r>
            <a:br>
              <a:rPr lang="en-US" sz="3243">
                <a:latin typeface="Helvetica" pitchFamily="-105" charset="0"/>
                <a:ea typeface="MS PGothic" pitchFamily="34" charset="-128"/>
              </a:rPr>
            </a:br>
            <a:r>
              <a:rPr lang="en-US" sz="3243">
                <a:latin typeface="Helvetica" pitchFamily="-105" charset="0"/>
                <a:ea typeface="MS PGothic" pitchFamily="34" charset="-128"/>
              </a:rPr>
              <a:t>save the world, I’d</a:t>
            </a:r>
            <a:br>
              <a:rPr lang="en-US" sz="3243">
                <a:latin typeface="Helvetica" pitchFamily="-105" charset="0"/>
                <a:ea typeface="MS PGothic" pitchFamily="34" charset="-128"/>
              </a:rPr>
            </a:br>
            <a:r>
              <a:rPr lang="en-US" sz="3243">
                <a:latin typeface="Helvetica" pitchFamily="-105" charset="0"/>
                <a:ea typeface="MS PGothic" pitchFamily="34" charset="-128"/>
              </a:rPr>
              <a:t>spend 55 minutes</a:t>
            </a:r>
            <a:br>
              <a:rPr lang="en-US" sz="3243">
                <a:latin typeface="Helvetica" pitchFamily="-105" charset="0"/>
                <a:ea typeface="MS PGothic" pitchFamily="34" charset="-128"/>
              </a:rPr>
            </a:br>
            <a:r>
              <a:rPr lang="en-US" sz="3243">
                <a:latin typeface="Helvetica" pitchFamily="-105" charset="0"/>
                <a:ea typeface="MS PGothic" pitchFamily="34" charset="-128"/>
              </a:rPr>
              <a:t>defining the problem.</a:t>
            </a:r>
            <a:r>
              <a:rPr lang="en-US" sz="3243">
                <a:solidFill>
                  <a:srgbClr val="9DD500"/>
                </a:solidFill>
                <a:latin typeface="Helvetica" pitchFamily="-105" charset="0"/>
                <a:ea typeface="MS PGothic" pitchFamily="34" charset="-128"/>
              </a:rPr>
              <a:t>”</a:t>
            </a:r>
            <a:br>
              <a:rPr lang="en-US" sz="3243">
                <a:latin typeface="Helvetica" pitchFamily="-105" charset="0"/>
                <a:ea typeface="MS PGothic" pitchFamily="34" charset="-128"/>
              </a:rPr>
            </a:br>
            <a:br>
              <a:rPr lang="en-US" sz="3243">
                <a:latin typeface="Helvetica" pitchFamily="-105" charset="0"/>
                <a:ea typeface="MS PGothic" pitchFamily="34" charset="-128"/>
              </a:rPr>
            </a:br>
            <a:endParaRPr lang="en-US" sz="3243">
              <a:latin typeface="Helvetica" pitchFamily="-105" charset="0"/>
              <a:ea typeface="MS PGothic" pitchFamily="34" charset="-128"/>
            </a:endParaRPr>
          </a:p>
        </p:txBody>
      </p:sp>
      <p:sp>
        <p:nvSpPr>
          <p:cNvPr id="6" name="Rectangle 5">
            <a:extLst>
              <a:ext uri="{FF2B5EF4-FFF2-40B4-BE49-F238E27FC236}">
                <a16:creationId xmlns:a16="http://schemas.microsoft.com/office/drawing/2014/main" id="{ED05EDA5-2A72-A349-81B5-36740C64F8F2}"/>
              </a:ext>
            </a:extLst>
          </p:cNvPr>
          <p:cNvSpPr/>
          <p:nvPr/>
        </p:nvSpPr>
        <p:spPr>
          <a:xfrm>
            <a:off x="-153320" y="6529062"/>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2697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defRPr/>
            </a:pPr>
            <a:endParaRPr lang="en-GB">
              <a:ea typeface="MS PGothic" pitchFamily="34" charset="-128"/>
            </a:endParaRPr>
          </a:p>
        </p:txBody>
      </p:sp>
      <p:pic>
        <p:nvPicPr>
          <p:cNvPr id="53251" name="Picture 3"/>
          <p:cNvPicPr>
            <a:picLocks noChangeAspect="1"/>
          </p:cNvPicPr>
          <p:nvPr/>
        </p:nvPicPr>
        <p:blipFill>
          <a:blip r:embed="rId3" cstate="print"/>
          <a:srcRect/>
          <a:stretch>
            <a:fillRect/>
          </a:stretch>
        </p:blipFill>
        <p:spPr bwMode="auto">
          <a:xfrm>
            <a:off x="1" y="10369"/>
            <a:ext cx="9144000" cy="6857285"/>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Grp="1" noChangeAspect="1" noChangeArrowheads="1"/>
          </p:cNvPicPr>
          <p:nvPr>
            <p:ph/>
          </p:nvPr>
        </p:nvPicPr>
        <p:blipFill>
          <a:blip r:embed="rId3" cstate="print">
            <a:extLst>
              <a:ext uri="{28A0092B-C50C-407E-A947-70E740481C1C}">
                <a14:useLocalDpi xmlns:a14="http://schemas.microsoft.com/office/drawing/2010/main" val="0"/>
              </a:ext>
            </a:extLst>
          </a:blip>
          <a:srcRect/>
          <a:stretch>
            <a:fillRect/>
          </a:stretch>
        </p:blipFill>
        <p:spPr>
          <a:xfrm>
            <a:off x="1414360" y="6495"/>
            <a:ext cx="6246635" cy="7603582"/>
          </a:xfrm>
        </p:spPr>
      </p:pic>
    </p:spTree>
    <p:extLst>
      <p:ext uri="{BB962C8B-B14F-4D97-AF65-F5344CB8AC3E}">
        <p14:creationId xmlns:p14="http://schemas.microsoft.com/office/powerpoint/2010/main" val="3966827419"/>
      </p:ext>
    </p:extLst>
  </p:cSld>
  <p:clrMapOvr>
    <a:masterClrMapping/>
  </p:clrMapOvr>
  <p:transition advClick="0"/>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697482" y="1863766"/>
            <a:ext cx="1853398" cy="314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charset="0"/>
                <a:ea typeface="ＭＳ Ｐゴシック" charset="0"/>
              </a:defRPr>
            </a:lvl1pPr>
            <a:lvl2pPr marL="742950" indent="-285750" eaLnBrk="0" hangingPunct="0">
              <a:defRPr>
                <a:solidFill>
                  <a:schemeClr val="tx1"/>
                </a:solidFill>
                <a:latin typeface="Comic Sans MS" charset="0"/>
                <a:ea typeface="ＭＳ Ｐゴシック" charset="0"/>
              </a:defRPr>
            </a:lvl2pPr>
            <a:lvl3pPr marL="1143000" indent="-228600" eaLnBrk="0" hangingPunct="0">
              <a:defRPr>
                <a:solidFill>
                  <a:schemeClr val="tx1"/>
                </a:solidFill>
                <a:latin typeface="Comic Sans MS" charset="0"/>
                <a:ea typeface="ＭＳ Ｐゴシック" charset="0"/>
              </a:defRPr>
            </a:lvl3pPr>
            <a:lvl4pPr marL="1600200" indent="-228600" eaLnBrk="0" hangingPunct="0">
              <a:defRPr>
                <a:solidFill>
                  <a:schemeClr val="tx1"/>
                </a:solidFill>
                <a:latin typeface="Comic Sans MS" charset="0"/>
                <a:ea typeface="ＭＳ Ｐゴシック" charset="0"/>
              </a:defRPr>
            </a:lvl4pPr>
            <a:lvl5pPr marL="2057400" indent="-228600" eaLnBrk="0" hangingPunct="0">
              <a:defRPr>
                <a:solidFill>
                  <a:schemeClr val="tx1"/>
                </a:solidFill>
                <a:latin typeface="Comic Sans MS" charset="0"/>
                <a:ea typeface="ＭＳ Ｐゴシック" charset="0"/>
              </a:defRPr>
            </a:lvl5pPr>
            <a:lvl6pPr marL="2514600" indent="-228600" eaLnBrk="0" fontAlgn="base" hangingPunct="0">
              <a:spcBef>
                <a:spcPct val="0"/>
              </a:spcBef>
              <a:spcAft>
                <a:spcPct val="0"/>
              </a:spcAft>
              <a:defRPr>
                <a:solidFill>
                  <a:schemeClr val="tx1"/>
                </a:solidFill>
                <a:latin typeface="Comic Sans MS" charset="0"/>
                <a:ea typeface="ＭＳ Ｐゴシック" charset="0"/>
              </a:defRPr>
            </a:lvl6pPr>
            <a:lvl7pPr marL="2971800" indent="-228600" eaLnBrk="0" fontAlgn="base" hangingPunct="0">
              <a:spcBef>
                <a:spcPct val="0"/>
              </a:spcBef>
              <a:spcAft>
                <a:spcPct val="0"/>
              </a:spcAft>
              <a:defRPr>
                <a:solidFill>
                  <a:schemeClr val="tx1"/>
                </a:solidFill>
                <a:latin typeface="Comic Sans MS" charset="0"/>
                <a:ea typeface="ＭＳ Ｐゴシック" charset="0"/>
              </a:defRPr>
            </a:lvl7pPr>
            <a:lvl8pPr marL="3429000" indent="-228600" eaLnBrk="0" fontAlgn="base" hangingPunct="0">
              <a:spcBef>
                <a:spcPct val="0"/>
              </a:spcBef>
              <a:spcAft>
                <a:spcPct val="0"/>
              </a:spcAft>
              <a:defRPr>
                <a:solidFill>
                  <a:schemeClr val="tx1"/>
                </a:solidFill>
                <a:latin typeface="Comic Sans MS" charset="0"/>
                <a:ea typeface="ＭＳ Ｐゴシック" charset="0"/>
              </a:defRPr>
            </a:lvl8pPr>
            <a:lvl9pPr marL="3886200" indent="-228600" eaLnBrk="0" fontAlgn="base" hangingPunct="0">
              <a:spcBef>
                <a:spcPct val="0"/>
              </a:spcBef>
              <a:spcAft>
                <a:spcPct val="0"/>
              </a:spcAft>
              <a:defRPr>
                <a:solidFill>
                  <a:schemeClr val="tx1"/>
                </a:solidFill>
                <a:latin typeface="Comic Sans MS" charset="0"/>
                <a:ea typeface="ＭＳ Ｐゴシック" charset="0"/>
              </a:defRPr>
            </a:lvl9pPr>
          </a:lstStyle>
          <a:p>
            <a:pPr eaLnBrk="1" hangingPunct="1">
              <a:spcBef>
                <a:spcPct val="50000"/>
              </a:spcBef>
            </a:pPr>
            <a:endParaRPr lang="en-US" sz="1441">
              <a:latin typeface="Arial Black" charset="0"/>
            </a:endParaRPr>
          </a:p>
        </p:txBody>
      </p:sp>
      <p:sp>
        <p:nvSpPr>
          <p:cNvPr id="31748" name="Rectangle 4"/>
          <p:cNvSpPr>
            <a:spLocks noChangeArrowheads="1"/>
          </p:cNvSpPr>
          <p:nvPr/>
        </p:nvSpPr>
        <p:spPr bwMode="auto">
          <a:xfrm>
            <a:off x="6150821" y="889874"/>
            <a:ext cx="2745774" cy="5684610"/>
          </a:xfrm>
          <a:prstGeom prst="rect">
            <a:avLst/>
          </a:prstGeom>
          <a:noFill/>
          <a:ln w="25400">
            <a:solidFill>
              <a:schemeClr val="tx1"/>
            </a:solidFill>
            <a:miter lim="800000"/>
            <a:headEnd/>
            <a:tailEnd/>
          </a:ln>
        </p:spPr>
        <p:txBody>
          <a:bodyPr wrap="none" anchor="ctr"/>
          <a:lstStyle/>
          <a:p>
            <a:pPr algn="ctr" eaLnBrk="0" hangingPunct="0"/>
            <a:endParaRPr lang="en-US" sz="2162" b="1" dirty="0">
              <a:solidFill>
                <a:schemeClr val="bg1"/>
              </a:solidFill>
            </a:endParaRPr>
          </a:p>
          <a:p>
            <a:pPr algn="ctr" eaLnBrk="0" hangingPunct="0"/>
            <a:endParaRPr lang="en-US" sz="2162" b="1" dirty="0">
              <a:solidFill>
                <a:schemeClr val="bg1"/>
              </a:solidFill>
              <a:latin typeface="Helvetica"/>
              <a:cs typeface="Helvetica"/>
            </a:endParaRPr>
          </a:p>
          <a:p>
            <a:pPr algn="ctr" eaLnBrk="0" hangingPunct="0"/>
            <a:r>
              <a:rPr lang="en-US" sz="2162" b="1" dirty="0">
                <a:latin typeface="Helvetica"/>
                <a:cs typeface="Helvetica"/>
              </a:rPr>
              <a:t>Not our paid </a:t>
            </a:r>
          </a:p>
          <a:p>
            <a:pPr algn="ctr" eaLnBrk="0" hangingPunct="0"/>
            <a:r>
              <a:rPr lang="en-US" sz="2162" b="1" dirty="0">
                <a:latin typeface="Helvetica"/>
                <a:cs typeface="Helvetica"/>
              </a:rPr>
              <a:t>responsibility</a:t>
            </a: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a:p>
            <a:pPr algn="ctr" eaLnBrk="0" hangingPunct="0"/>
            <a:endParaRPr lang="en-US" sz="2162" dirty="0">
              <a:solidFill>
                <a:schemeClr val="bg1"/>
              </a:solidFill>
            </a:endParaRPr>
          </a:p>
        </p:txBody>
      </p:sp>
      <p:sp>
        <p:nvSpPr>
          <p:cNvPr id="31749" name="Rectangle 5"/>
          <p:cNvSpPr>
            <a:spLocks noChangeArrowheads="1"/>
          </p:cNvSpPr>
          <p:nvPr/>
        </p:nvSpPr>
        <p:spPr bwMode="auto">
          <a:xfrm>
            <a:off x="3199114" y="889874"/>
            <a:ext cx="2745774" cy="5684610"/>
          </a:xfrm>
          <a:prstGeom prst="rect">
            <a:avLst/>
          </a:prstGeom>
          <a:noFill/>
          <a:ln w="25400">
            <a:solidFill>
              <a:schemeClr val="tx1"/>
            </a:solidFill>
            <a:miter lim="800000"/>
            <a:headEnd/>
            <a:tailEnd/>
          </a:ln>
        </p:spPr>
        <p:txBody>
          <a:bodyPr wrap="none" anchor="ctr"/>
          <a:lstStyle/>
          <a:p>
            <a:pPr algn="ctr" eaLnBrk="0" hangingPunct="0"/>
            <a:endParaRPr lang="en-US" sz="1982" b="1" dirty="0">
              <a:solidFill>
                <a:schemeClr val="bg1"/>
              </a:solidFill>
            </a:endParaRPr>
          </a:p>
          <a:p>
            <a:pPr algn="ctr" eaLnBrk="0" hangingPunct="0"/>
            <a:endParaRPr lang="en-US" sz="2162" b="1" dirty="0">
              <a:solidFill>
                <a:schemeClr val="bg1"/>
              </a:solidFill>
            </a:endParaRPr>
          </a:p>
          <a:p>
            <a:pPr algn="ctr" eaLnBrk="0" hangingPunct="0"/>
            <a:endParaRPr lang="en-US" sz="2162" b="1" dirty="0">
              <a:solidFill>
                <a:schemeClr val="bg1"/>
              </a:solidFill>
              <a:latin typeface="Helvetica"/>
              <a:cs typeface="Helvetica"/>
            </a:endParaRPr>
          </a:p>
          <a:p>
            <a:pPr algn="ctr" eaLnBrk="0" hangingPunct="0"/>
            <a:endParaRPr lang="en-US" sz="1621" dirty="0">
              <a:latin typeface="Helvetica"/>
              <a:cs typeface="Helvetica"/>
            </a:endParaRPr>
          </a:p>
          <a:p>
            <a:pPr algn="ctr" eaLnBrk="0" hangingPunct="0"/>
            <a:r>
              <a:rPr lang="en-US" sz="2162" b="1" dirty="0">
                <a:latin typeface="Helvetica"/>
                <a:cs typeface="Helvetica"/>
              </a:rPr>
              <a:t>Use judgment</a:t>
            </a:r>
          </a:p>
          <a:p>
            <a:pPr algn="ctr" eaLnBrk="0" hangingPunct="0"/>
            <a:r>
              <a:rPr lang="en-US" sz="2162" b="1" dirty="0">
                <a:latin typeface="Helvetica"/>
                <a:cs typeface="Helvetica"/>
              </a:rPr>
              <a:t>and creativity</a:t>
            </a:r>
          </a:p>
          <a:p>
            <a:pPr algn="ctr" eaLnBrk="0" hangingPunct="0"/>
            <a:endParaRPr lang="en-US" sz="2162" b="1"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p:txBody>
      </p:sp>
      <p:sp>
        <p:nvSpPr>
          <p:cNvPr id="31750" name="Rectangle 6"/>
          <p:cNvSpPr>
            <a:spLocks noChangeArrowheads="1"/>
          </p:cNvSpPr>
          <p:nvPr/>
        </p:nvSpPr>
        <p:spPr bwMode="auto">
          <a:xfrm>
            <a:off x="247407" y="889874"/>
            <a:ext cx="2745774" cy="5684610"/>
          </a:xfrm>
          <a:prstGeom prst="rect">
            <a:avLst/>
          </a:prstGeom>
          <a:noFill/>
          <a:ln w="25400">
            <a:solidFill>
              <a:schemeClr val="tx1"/>
            </a:solidFill>
            <a:miter lim="800000"/>
            <a:headEnd/>
            <a:tailEnd/>
          </a:ln>
        </p:spPr>
        <p:txBody>
          <a:bodyPr wrap="none" anchor="ctr"/>
          <a:lstStyle/>
          <a:p>
            <a:pPr algn="ctr" eaLnBrk="0" hangingPunct="0"/>
            <a:endParaRPr lang="en-US" sz="2162" dirty="0">
              <a:solidFill>
                <a:schemeClr val="bg1"/>
              </a:solidFill>
              <a:latin typeface="Helvetica"/>
              <a:cs typeface="Helvetica"/>
            </a:endParaRPr>
          </a:p>
          <a:p>
            <a:pPr algn="ctr" eaLnBrk="0" hangingPunct="0"/>
            <a:endParaRPr lang="en-US" sz="1621" dirty="0">
              <a:solidFill>
                <a:schemeClr val="bg1"/>
              </a:solidFill>
              <a:latin typeface="Helvetica"/>
              <a:cs typeface="Helvetica"/>
            </a:endParaRPr>
          </a:p>
          <a:p>
            <a:pPr algn="ctr" eaLnBrk="0" hangingPunct="0"/>
            <a:r>
              <a:rPr lang="en-US" sz="2162" dirty="0">
                <a:latin typeface="Helvetica"/>
                <a:cs typeface="Helvetica"/>
              </a:rPr>
              <a:t>Core </a:t>
            </a:r>
          </a:p>
          <a:p>
            <a:pPr algn="ctr" eaLnBrk="0" hangingPunct="0"/>
            <a:r>
              <a:rPr lang="en-US" sz="2162" dirty="0">
                <a:latin typeface="Helvetica"/>
                <a:cs typeface="Helvetica"/>
              </a:rPr>
              <a:t>responsibilities</a:t>
            </a:r>
          </a:p>
          <a:p>
            <a:pPr algn="ctr" eaLnBrk="0" hangingPunct="0"/>
            <a:endParaRPr lang="en-US" sz="2162" b="1" dirty="0">
              <a:solidFill>
                <a:schemeClr val="bg1"/>
              </a:solidFill>
            </a:endParaRPr>
          </a:p>
          <a:p>
            <a:pPr algn="ctr" eaLnBrk="0" hangingPunct="0"/>
            <a:endParaRPr lang="en-US" sz="2162" b="1"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a:p>
            <a:pPr algn="ctr" eaLnBrk="0" hangingPunct="0"/>
            <a:endParaRPr lang="en-US" sz="1982" dirty="0">
              <a:solidFill>
                <a:schemeClr val="bg1"/>
              </a:solidFill>
            </a:endParaRPr>
          </a:p>
        </p:txBody>
      </p:sp>
      <p:sp>
        <p:nvSpPr>
          <p:cNvPr id="31751" name="Line 7"/>
          <p:cNvSpPr>
            <a:spLocks noChangeShapeType="1"/>
          </p:cNvSpPr>
          <p:nvPr/>
        </p:nvSpPr>
        <p:spPr bwMode="auto">
          <a:xfrm>
            <a:off x="384694" y="2056113"/>
            <a:ext cx="247119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sz="1621"/>
          </a:p>
        </p:txBody>
      </p:sp>
      <p:sp>
        <p:nvSpPr>
          <p:cNvPr id="31752" name="Line 8"/>
          <p:cNvSpPr>
            <a:spLocks noChangeShapeType="1"/>
          </p:cNvSpPr>
          <p:nvPr/>
        </p:nvSpPr>
        <p:spPr bwMode="auto">
          <a:xfrm>
            <a:off x="3336402" y="1987469"/>
            <a:ext cx="247119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sz="1621"/>
          </a:p>
        </p:txBody>
      </p:sp>
      <p:sp>
        <p:nvSpPr>
          <p:cNvPr id="31753" name="Line 9"/>
          <p:cNvSpPr>
            <a:spLocks noChangeShapeType="1"/>
          </p:cNvSpPr>
          <p:nvPr/>
        </p:nvSpPr>
        <p:spPr bwMode="auto">
          <a:xfrm>
            <a:off x="6288110" y="1918824"/>
            <a:ext cx="247119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sz="1621"/>
          </a:p>
        </p:txBody>
      </p:sp>
      <p:sp>
        <p:nvSpPr>
          <p:cNvPr id="31754" name="Rectangle 11"/>
          <p:cNvSpPr>
            <a:spLocks noChangeArrowheads="1"/>
          </p:cNvSpPr>
          <p:nvPr/>
        </p:nvSpPr>
        <p:spPr bwMode="auto">
          <a:xfrm>
            <a:off x="1" y="6600227"/>
            <a:ext cx="9144000" cy="2586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r>
              <a:rPr lang="en-US" sz="1081" dirty="0">
                <a:solidFill>
                  <a:schemeClr val="bg1">
                    <a:lumMod val="40000"/>
                    <a:lumOff val="60000"/>
                  </a:schemeClr>
                </a:solidFill>
              </a:rPr>
              <a:t>© The Learning Community for Person centred Practices, Inc.  2008</a:t>
            </a:r>
          </a:p>
        </p:txBody>
      </p:sp>
      <p:sp>
        <p:nvSpPr>
          <p:cNvPr id="10" name="Title 1"/>
          <p:cNvSpPr txBox="1">
            <a:spLocks/>
          </p:cNvSpPr>
          <p:nvPr/>
        </p:nvSpPr>
        <p:spPr bwMode="auto">
          <a:xfrm>
            <a:off x="381008" y="65427"/>
            <a:ext cx="8335963" cy="759696"/>
          </a:xfrm>
          <a:prstGeom prst="rect">
            <a:avLst/>
          </a:prstGeom>
          <a:noFill/>
          <a:ln w="9525">
            <a:noFill/>
            <a:miter lim="800000"/>
            <a:headEnd/>
            <a:tailEnd/>
          </a:ln>
        </p:spPr>
        <p:txBody>
          <a:bodyPr lIns="91310" tIns="45654" rIns="91310" bIns="45654"/>
          <a:lstStyle/>
          <a:p>
            <a:pPr marL="342393" indent="-342393" algn="ctr" eaLnBrk="0" hangingPunct="0">
              <a:spcBef>
                <a:spcPct val="20000"/>
              </a:spcBef>
              <a:defRPr/>
            </a:pPr>
            <a:r>
              <a:rPr lang="en-US" sz="3603" dirty="0">
                <a:solidFill>
                  <a:srgbClr val="B3C33C"/>
                </a:solidFill>
                <a:latin typeface="Helvetica"/>
                <a:ea typeface="ＭＳ Ｐゴシック" charset="0"/>
                <a:cs typeface="Helvetica"/>
              </a:rPr>
              <a:t>Harry – George’s doughnut  </a:t>
            </a:r>
          </a:p>
        </p:txBody>
      </p:sp>
    </p:spTree>
    <p:extLst>
      <p:ext uri="{BB962C8B-B14F-4D97-AF65-F5344CB8AC3E}">
        <p14:creationId xmlns:p14="http://schemas.microsoft.com/office/powerpoint/2010/main" val="2913364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2"/>
          <p:cNvSpPr txBox="1">
            <a:spLocks noChangeArrowheads="1"/>
          </p:cNvSpPr>
          <p:nvPr/>
        </p:nvSpPr>
        <p:spPr bwMode="auto">
          <a:xfrm>
            <a:off x="5718182" y="2137522"/>
            <a:ext cx="1852613" cy="304894"/>
          </a:xfrm>
          <a:prstGeom prst="rect">
            <a:avLst/>
          </a:prstGeom>
          <a:noFill/>
          <a:ln w="9525">
            <a:noFill/>
            <a:miter lim="800000"/>
            <a:headEnd/>
            <a:tailEnd/>
          </a:ln>
        </p:spPr>
        <p:txBody>
          <a:bodyPr lIns="82362" tIns="41181" rIns="82362" bIns="41181">
            <a:spAutoFit/>
          </a:bodyPr>
          <a:lstStyle/>
          <a:p>
            <a:pPr eaLnBrk="0" hangingPunct="0">
              <a:spcBef>
                <a:spcPct val="50000"/>
              </a:spcBef>
            </a:pPr>
            <a:endParaRPr lang="en-US" sz="1441" dirty="0">
              <a:latin typeface="Arial Black" pitchFamily="34" charset="0"/>
            </a:endParaRPr>
          </a:p>
        </p:txBody>
      </p:sp>
      <p:sp>
        <p:nvSpPr>
          <p:cNvPr id="141315" name="Rectangle 7"/>
          <p:cNvSpPr>
            <a:spLocks noChangeArrowheads="1"/>
          </p:cNvSpPr>
          <p:nvPr/>
        </p:nvSpPr>
        <p:spPr bwMode="auto">
          <a:xfrm>
            <a:off x="6172201" y="1164159"/>
            <a:ext cx="2744788" cy="5010615"/>
          </a:xfrm>
          <a:prstGeom prst="rect">
            <a:avLst/>
          </a:prstGeom>
          <a:solidFill>
            <a:srgbClr val="FFFFFF"/>
          </a:solidFill>
          <a:ln w="25400">
            <a:solidFill>
              <a:schemeClr val="tx1"/>
            </a:solidFill>
            <a:miter lim="800000"/>
            <a:headEnd/>
            <a:tailEnd/>
          </a:ln>
        </p:spPr>
        <p:txBody>
          <a:bodyPr wrap="none" lIns="82362" tIns="41181" rIns="82362" bIns="41181" anchor="ctr"/>
          <a:lstStyle/>
          <a:p>
            <a:pPr algn="ctr" eaLnBrk="0" hangingPunct="0">
              <a:defRPr/>
            </a:pPr>
            <a:endParaRPr lang="en-US" sz="1621" dirty="0">
              <a:solidFill>
                <a:srgbClr val="080808"/>
              </a:solidFill>
              <a:latin typeface="Helvetica"/>
              <a:ea typeface="ＭＳ Ｐゴシック" charset="0"/>
              <a:cs typeface="Helvetica"/>
            </a:endParaRPr>
          </a:p>
          <a:p>
            <a:pPr algn="ctr" eaLnBrk="0" hangingPunct="0">
              <a:defRPr/>
            </a:pPr>
            <a:endParaRPr lang="en-US" sz="1621" dirty="0">
              <a:solidFill>
                <a:srgbClr val="080808"/>
              </a:solidFill>
              <a:latin typeface="Helvetica"/>
              <a:ea typeface="ＭＳ Ｐゴシック" charset="0"/>
              <a:cs typeface="Helvetica"/>
            </a:endParaRPr>
          </a:p>
          <a:p>
            <a:pPr algn="ctr" eaLnBrk="0" hangingPunct="0">
              <a:defRPr/>
            </a:pPr>
            <a:r>
              <a:rPr lang="en-US" sz="1621" dirty="0">
                <a:solidFill>
                  <a:srgbClr val="080808"/>
                </a:solidFill>
                <a:latin typeface="Helvetica"/>
                <a:ea typeface="ＭＳ Ｐゴシック" charset="0"/>
                <a:cs typeface="Helvetica"/>
              </a:rPr>
              <a:t>Not usually our  </a:t>
            </a:r>
          </a:p>
          <a:p>
            <a:pPr algn="ctr" eaLnBrk="0" hangingPunct="0">
              <a:defRPr/>
            </a:pPr>
            <a:r>
              <a:rPr lang="en-US" sz="1621" dirty="0">
                <a:solidFill>
                  <a:srgbClr val="080808"/>
                </a:solidFill>
                <a:latin typeface="Helvetica"/>
                <a:ea typeface="ＭＳ Ｐゴシック" charset="0"/>
                <a:cs typeface="Helvetica"/>
              </a:rPr>
              <a:t>responsibility</a:t>
            </a: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r>
              <a:rPr lang="en-US" sz="1982" dirty="0">
                <a:solidFill>
                  <a:srgbClr val="080808"/>
                </a:solidFill>
                <a:latin typeface="Helvetica"/>
                <a:ea typeface="ＭＳ Ｐゴシック" charset="0"/>
                <a:cs typeface="Helvetica"/>
              </a:rPr>
              <a:t>Whether or not </a:t>
            </a:r>
          </a:p>
          <a:p>
            <a:pPr algn="ctr" eaLnBrk="0" hangingPunct="0">
              <a:defRPr/>
            </a:pPr>
            <a:r>
              <a:rPr lang="en-US" sz="1982" dirty="0">
                <a:solidFill>
                  <a:srgbClr val="080808"/>
                </a:solidFill>
                <a:latin typeface="Helvetica"/>
                <a:ea typeface="ＭＳ Ｐゴシック" charset="0"/>
                <a:cs typeface="Helvetica"/>
              </a:rPr>
              <a:t>he buys the shirt. </a:t>
            </a: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p:txBody>
      </p:sp>
      <p:sp>
        <p:nvSpPr>
          <p:cNvPr id="76805" name="Rectangle 8"/>
          <p:cNvSpPr>
            <a:spLocks noChangeArrowheads="1"/>
          </p:cNvSpPr>
          <p:nvPr/>
        </p:nvSpPr>
        <p:spPr bwMode="auto">
          <a:xfrm>
            <a:off x="3265716" y="1164158"/>
            <a:ext cx="2746375" cy="5079261"/>
          </a:xfrm>
          <a:prstGeom prst="rect">
            <a:avLst/>
          </a:prstGeom>
          <a:solidFill>
            <a:srgbClr val="FFFFFF"/>
          </a:solidFill>
          <a:ln w="25400">
            <a:solidFill>
              <a:schemeClr val="tx1"/>
            </a:solidFill>
            <a:miter lim="800000"/>
            <a:headEnd/>
            <a:tailEnd/>
          </a:ln>
        </p:spPr>
        <p:txBody>
          <a:bodyPr wrap="none" lIns="82362" tIns="41181" rIns="82362" bIns="41181" anchor="ctr"/>
          <a:lstStyle/>
          <a:p>
            <a:pPr algn="ctr" eaLnBrk="0" hangingPunct="0"/>
            <a:endParaRPr lang="en-US" sz="1982" dirty="0">
              <a:solidFill>
                <a:srgbClr val="9DD500"/>
              </a:solidFill>
              <a:latin typeface="Calibri" pitchFamily="34" charset="0"/>
            </a:endParaRPr>
          </a:p>
          <a:p>
            <a:pPr algn="ctr" eaLnBrk="0" hangingPunct="0"/>
            <a:endParaRPr lang="en-US" sz="1982" dirty="0">
              <a:solidFill>
                <a:srgbClr val="9DD500"/>
              </a:solidFill>
              <a:latin typeface="Calibri" pitchFamily="34" charset="0"/>
            </a:endParaRPr>
          </a:p>
          <a:p>
            <a:pPr algn="ctr" eaLnBrk="0" hangingPunct="0"/>
            <a:endParaRPr lang="en-US" sz="1621" dirty="0">
              <a:solidFill>
                <a:srgbClr val="080808"/>
              </a:solidFill>
              <a:latin typeface="Helvetica"/>
              <a:cs typeface="Helvetica"/>
            </a:endParaRPr>
          </a:p>
          <a:p>
            <a:pPr algn="ctr" eaLnBrk="0" hangingPunct="0"/>
            <a:endParaRPr lang="en-US" sz="1081" dirty="0">
              <a:solidFill>
                <a:srgbClr val="080808"/>
              </a:solidFill>
              <a:latin typeface="Helvetica"/>
              <a:cs typeface="Helvetica"/>
            </a:endParaRPr>
          </a:p>
          <a:p>
            <a:pPr algn="ctr" eaLnBrk="0" hangingPunct="0"/>
            <a:r>
              <a:rPr lang="en-US" sz="1621" dirty="0">
                <a:solidFill>
                  <a:srgbClr val="080808"/>
                </a:solidFill>
                <a:latin typeface="Helvetica"/>
                <a:cs typeface="Helvetica"/>
              </a:rPr>
              <a:t>Use judgment</a:t>
            </a:r>
          </a:p>
          <a:p>
            <a:pPr algn="ctr" eaLnBrk="0" hangingPunct="0"/>
            <a:r>
              <a:rPr lang="en-US" sz="1621" dirty="0">
                <a:solidFill>
                  <a:srgbClr val="080808"/>
                </a:solidFill>
                <a:latin typeface="Helvetica"/>
                <a:cs typeface="Helvetica"/>
              </a:rPr>
              <a:t>and creativity</a:t>
            </a:r>
          </a:p>
          <a:p>
            <a:pPr algn="ctr" eaLnBrk="0" hangingPunct="0"/>
            <a:endParaRPr lang="en-US" sz="1982" dirty="0">
              <a:solidFill>
                <a:srgbClr val="080808"/>
              </a:solidFill>
              <a:latin typeface="Calibri" pitchFamily="34" charset="0"/>
            </a:endParaRPr>
          </a:p>
          <a:p>
            <a:pPr algn="ctr" eaLnBrk="0" hangingPunct="0"/>
            <a:r>
              <a:rPr lang="en-US" sz="1982" dirty="0">
                <a:solidFill>
                  <a:srgbClr val="080808"/>
                </a:solidFill>
                <a:latin typeface="Helvetica"/>
                <a:cs typeface="Helvetica"/>
              </a:rPr>
              <a:t>What you do/try</a:t>
            </a:r>
          </a:p>
          <a:p>
            <a:pPr algn="ctr" eaLnBrk="0" hangingPunct="0"/>
            <a:r>
              <a:rPr lang="en-US" sz="1982" dirty="0">
                <a:solidFill>
                  <a:srgbClr val="080808"/>
                </a:solidFill>
                <a:latin typeface="Helvetica"/>
                <a:cs typeface="Helvetica"/>
              </a:rPr>
              <a:t> to help Harry make</a:t>
            </a:r>
          </a:p>
          <a:p>
            <a:pPr algn="ctr" eaLnBrk="0" hangingPunct="0"/>
            <a:r>
              <a:rPr lang="en-US" sz="1982" dirty="0">
                <a:solidFill>
                  <a:srgbClr val="080808"/>
                </a:solidFill>
                <a:latin typeface="Helvetica"/>
                <a:cs typeface="Helvetica"/>
              </a:rPr>
              <a:t>an informed choice</a:t>
            </a:r>
          </a:p>
          <a:p>
            <a:pPr algn="ctr" eaLnBrk="0" hangingPunct="0"/>
            <a:r>
              <a:rPr lang="en-US" sz="1982" dirty="0">
                <a:solidFill>
                  <a:srgbClr val="080808"/>
                </a:solidFill>
                <a:latin typeface="Helvetica"/>
                <a:cs typeface="Helvetica"/>
              </a:rPr>
              <a:t>about –</a:t>
            </a:r>
          </a:p>
          <a:p>
            <a:pPr algn="ctr" eaLnBrk="0" hangingPunct="0"/>
            <a:endParaRPr lang="en-US" sz="1982" dirty="0">
              <a:solidFill>
                <a:srgbClr val="080808"/>
              </a:solidFill>
              <a:latin typeface="Helvetica"/>
              <a:cs typeface="Helvetica"/>
            </a:endParaRPr>
          </a:p>
          <a:p>
            <a:pPr algn="ctr" eaLnBrk="0" hangingPunct="0"/>
            <a:r>
              <a:rPr lang="en-US" sz="1982" dirty="0">
                <a:solidFill>
                  <a:srgbClr val="080808"/>
                </a:solidFill>
                <a:latin typeface="Helvetica"/>
                <a:cs typeface="Helvetica"/>
              </a:rPr>
              <a:t>The odds against</a:t>
            </a:r>
          </a:p>
          <a:p>
            <a:pPr algn="ctr" eaLnBrk="0" hangingPunct="0"/>
            <a:r>
              <a:rPr lang="en-US" sz="1982" dirty="0">
                <a:solidFill>
                  <a:srgbClr val="080808"/>
                </a:solidFill>
                <a:latin typeface="Helvetica"/>
                <a:cs typeface="Helvetica"/>
              </a:rPr>
              <a:t>the shirt being a </a:t>
            </a:r>
          </a:p>
          <a:p>
            <a:pPr algn="ctr" eaLnBrk="0" hangingPunct="0"/>
            <a:r>
              <a:rPr lang="en-US" altLang="en-US" sz="1982" dirty="0">
                <a:solidFill>
                  <a:srgbClr val="080808"/>
                </a:solidFill>
                <a:latin typeface="Helvetica"/>
                <a:cs typeface="Helvetica"/>
              </a:rPr>
              <a:t>“</a:t>
            </a:r>
            <a:r>
              <a:rPr lang="en-US" sz="1982" dirty="0">
                <a:solidFill>
                  <a:srgbClr val="080808"/>
                </a:solidFill>
                <a:latin typeface="Helvetica"/>
                <a:cs typeface="Helvetica"/>
              </a:rPr>
              <a:t>chick magnet</a:t>
            </a:r>
            <a:r>
              <a:rPr lang="en-US" altLang="en-US" sz="1982" dirty="0">
                <a:solidFill>
                  <a:srgbClr val="080808"/>
                </a:solidFill>
                <a:latin typeface="Helvetica"/>
                <a:cs typeface="Helvetica"/>
              </a:rPr>
              <a:t>”</a:t>
            </a:r>
            <a:endParaRPr lang="en-US" sz="1982" dirty="0">
              <a:solidFill>
                <a:srgbClr val="080808"/>
              </a:solidFill>
              <a:latin typeface="Helvetica"/>
              <a:cs typeface="Helvetica"/>
            </a:endParaRPr>
          </a:p>
          <a:p>
            <a:pPr algn="ctr" eaLnBrk="0" hangingPunct="0"/>
            <a:endParaRPr lang="en-US" sz="1982" dirty="0">
              <a:solidFill>
                <a:srgbClr val="080808"/>
              </a:solidFill>
              <a:latin typeface="Helvetica"/>
              <a:cs typeface="Helvetica"/>
            </a:endParaRPr>
          </a:p>
          <a:p>
            <a:pPr algn="ctr" eaLnBrk="0" hangingPunct="0"/>
            <a:r>
              <a:rPr lang="en-US" sz="1982" dirty="0">
                <a:solidFill>
                  <a:srgbClr val="080808"/>
                </a:solidFill>
                <a:latin typeface="Helvetica"/>
                <a:cs typeface="Helvetica"/>
              </a:rPr>
              <a:t>Spending ½ his money</a:t>
            </a:r>
          </a:p>
          <a:p>
            <a:pPr algn="ctr" eaLnBrk="0" hangingPunct="0"/>
            <a:r>
              <a:rPr lang="en-US" sz="1982" dirty="0">
                <a:solidFill>
                  <a:srgbClr val="080808"/>
                </a:solidFill>
                <a:latin typeface="Helvetica"/>
                <a:cs typeface="Helvetica"/>
              </a:rPr>
              <a:t> for 2 weeks on </a:t>
            </a:r>
          </a:p>
          <a:p>
            <a:pPr algn="ctr" eaLnBrk="0" hangingPunct="0"/>
            <a:r>
              <a:rPr lang="en-US" sz="1982" dirty="0">
                <a:solidFill>
                  <a:srgbClr val="080808"/>
                </a:solidFill>
                <a:latin typeface="Helvetica"/>
                <a:cs typeface="Helvetica"/>
              </a:rPr>
              <a:t>1 purchase</a:t>
            </a:r>
          </a:p>
          <a:p>
            <a:pPr algn="ctr" eaLnBrk="0" hangingPunct="0"/>
            <a:endParaRPr lang="en-US" sz="1982" dirty="0">
              <a:latin typeface="Helvetica"/>
              <a:cs typeface="Helvetica"/>
            </a:endParaRPr>
          </a:p>
          <a:p>
            <a:pPr algn="ctr" eaLnBrk="0" hangingPunct="0"/>
            <a:endParaRPr lang="en-US" sz="1982" dirty="0">
              <a:latin typeface="Helvetica"/>
              <a:cs typeface="Helvetica"/>
            </a:endParaRPr>
          </a:p>
          <a:p>
            <a:pPr algn="ctr" eaLnBrk="0" hangingPunct="0"/>
            <a:endParaRPr lang="en-US" sz="1982" dirty="0">
              <a:solidFill>
                <a:srgbClr val="9DD500"/>
              </a:solidFill>
              <a:latin typeface="Calibri" pitchFamily="34" charset="0"/>
            </a:endParaRPr>
          </a:p>
          <a:p>
            <a:pPr algn="ctr" eaLnBrk="0" hangingPunct="0"/>
            <a:endParaRPr lang="en-US" sz="1982" dirty="0">
              <a:solidFill>
                <a:srgbClr val="9DD500"/>
              </a:solidFill>
              <a:latin typeface="Calibri" pitchFamily="34" charset="0"/>
            </a:endParaRPr>
          </a:p>
        </p:txBody>
      </p:sp>
      <p:sp>
        <p:nvSpPr>
          <p:cNvPr id="76806" name="Rectangle 9"/>
          <p:cNvSpPr>
            <a:spLocks noChangeArrowheads="1"/>
          </p:cNvSpPr>
          <p:nvPr/>
        </p:nvSpPr>
        <p:spPr bwMode="auto">
          <a:xfrm>
            <a:off x="268294" y="1149913"/>
            <a:ext cx="2744787" cy="5162150"/>
          </a:xfrm>
          <a:prstGeom prst="rect">
            <a:avLst/>
          </a:prstGeom>
          <a:solidFill>
            <a:srgbClr val="FFFFFF"/>
          </a:solidFill>
          <a:ln w="25400">
            <a:solidFill>
              <a:schemeClr val="tx1"/>
            </a:solidFill>
            <a:miter lim="800000"/>
            <a:headEnd/>
            <a:tailEnd/>
          </a:ln>
        </p:spPr>
        <p:txBody>
          <a:bodyPr wrap="none" lIns="82362" tIns="41181" rIns="82362" bIns="41181" anchor="ctr"/>
          <a:lstStyle/>
          <a:p>
            <a:pPr algn="ctr" eaLnBrk="0" hangingPunct="0"/>
            <a:endParaRPr lang="en-US" sz="1621" dirty="0">
              <a:solidFill>
                <a:srgbClr val="080808"/>
              </a:solidFill>
              <a:latin typeface="Helvetica"/>
              <a:cs typeface="Helvetica"/>
            </a:endParaRPr>
          </a:p>
          <a:p>
            <a:pPr algn="ctr" eaLnBrk="0" hangingPunct="0"/>
            <a:endParaRPr lang="en-US" sz="1621" dirty="0">
              <a:solidFill>
                <a:srgbClr val="080808"/>
              </a:solidFill>
              <a:latin typeface="Helvetica"/>
              <a:cs typeface="Helvetica"/>
            </a:endParaRPr>
          </a:p>
          <a:p>
            <a:pPr algn="ctr" eaLnBrk="0" hangingPunct="0"/>
            <a:r>
              <a:rPr lang="en-US" sz="1621" dirty="0">
                <a:solidFill>
                  <a:srgbClr val="080808"/>
                </a:solidFill>
                <a:latin typeface="Helvetica"/>
                <a:cs typeface="Helvetica"/>
              </a:rPr>
              <a:t>Core </a:t>
            </a:r>
          </a:p>
          <a:p>
            <a:pPr algn="ctr" eaLnBrk="0" hangingPunct="0"/>
            <a:r>
              <a:rPr lang="en-US" sz="1621" dirty="0">
                <a:solidFill>
                  <a:srgbClr val="080808"/>
                </a:solidFill>
                <a:latin typeface="Helvetica"/>
                <a:cs typeface="Helvetica"/>
              </a:rPr>
              <a:t>responsibilities</a:t>
            </a:r>
          </a:p>
          <a:p>
            <a:pPr algn="ctr" eaLnBrk="0" hangingPunct="0"/>
            <a:endParaRPr lang="en-US" sz="1982" dirty="0">
              <a:solidFill>
                <a:srgbClr val="080808"/>
              </a:solidFill>
              <a:latin typeface="Calibri" pitchFamily="34" charset="0"/>
            </a:endParaRPr>
          </a:p>
          <a:p>
            <a:pPr algn="ctr" eaLnBrk="0" hangingPunct="0"/>
            <a:endParaRPr lang="en-US" sz="1982" dirty="0">
              <a:solidFill>
                <a:srgbClr val="080808"/>
              </a:solidFill>
              <a:latin typeface="Calibri" pitchFamily="34" charset="0"/>
            </a:endParaRPr>
          </a:p>
          <a:p>
            <a:pPr algn="ctr" eaLnBrk="0" hangingPunct="0"/>
            <a:r>
              <a:rPr lang="en-US" sz="1982" dirty="0">
                <a:solidFill>
                  <a:srgbClr val="080808"/>
                </a:solidFill>
                <a:latin typeface="Helvetica"/>
                <a:cs typeface="Helvetica"/>
              </a:rPr>
              <a:t>To help Harry make</a:t>
            </a:r>
          </a:p>
          <a:p>
            <a:pPr algn="ctr" eaLnBrk="0" hangingPunct="0"/>
            <a:r>
              <a:rPr lang="en-US" sz="1982" dirty="0">
                <a:solidFill>
                  <a:srgbClr val="080808"/>
                </a:solidFill>
                <a:latin typeface="Helvetica"/>
                <a:cs typeface="Helvetica"/>
              </a:rPr>
              <a:t>an informed choice –</a:t>
            </a:r>
          </a:p>
          <a:p>
            <a:pPr algn="ctr" eaLnBrk="0" hangingPunct="0"/>
            <a:endParaRPr lang="en-US" sz="1982" dirty="0">
              <a:solidFill>
                <a:srgbClr val="080808"/>
              </a:solidFill>
              <a:latin typeface="Helvetica"/>
              <a:cs typeface="Helvetica"/>
            </a:endParaRPr>
          </a:p>
          <a:p>
            <a:pPr algn="ctr" eaLnBrk="0" hangingPunct="0"/>
            <a:r>
              <a:rPr lang="en-US" sz="1982" dirty="0">
                <a:solidFill>
                  <a:srgbClr val="080808"/>
                </a:solidFill>
                <a:latin typeface="Helvetica"/>
                <a:cs typeface="Helvetica"/>
              </a:rPr>
              <a:t>About the shirt</a:t>
            </a:r>
          </a:p>
          <a:p>
            <a:pPr algn="ctr" eaLnBrk="0" hangingPunct="0"/>
            <a:endParaRPr lang="en-US" sz="1982" dirty="0">
              <a:solidFill>
                <a:srgbClr val="080808"/>
              </a:solidFill>
              <a:latin typeface="Helvetica"/>
              <a:cs typeface="Helvetica"/>
            </a:endParaRPr>
          </a:p>
          <a:p>
            <a:pPr algn="ctr" eaLnBrk="0" hangingPunct="0"/>
            <a:r>
              <a:rPr lang="en-US" sz="1982" dirty="0">
                <a:solidFill>
                  <a:srgbClr val="080808"/>
                </a:solidFill>
                <a:latin typeface="Helvetica"/>
                <a:cs typeface="Helvetica"/>
              </a:rPr>
              <a:t>About his money</a:t>
            </a:r>
          </a:p>
          <a:p>
            <a:pPr algn="ctr" eaLnBrk="0" hangingPunct="0"/>
            <a:endParaRPr lang="en-US" sz="1982" dirty="0">
              <a:solidFill>
                <a:srgbClr val="080808"/>
              </a:solidFill>
              <a:latin typeface="Helvetica"/>
              <a:cs typeface="Helvetica"/>
            </a:endParaRPr>
          </a:p>
          <a:p>
            <a:pPr algn="ctr" eaLnBrk="0" hangingPunct="0"/>
            <a:r>
              <a:rPr lang="en-US" sz="1982" dirty="0">
                <a:solidFill>
                  <a:srgbClr val="080808"/>
                </a:solidFill>
                <a:latin typeface="Helvetica"/>
                <a:cs typeface="Helvetica"/>
              </a:rPr>
              <a:t>It starts with asking</a:t>
            </a:r>
          </a:p>
          <a:p>
            <a:pPr algn="ctr" eaLnBrk="0" hangingPunct="0"/>
            <a:r>
              <a:rPr lang="en-US" sz="1982" dirty="0">
                <a:solidFill>
                  <a:srgbClr val="080808"/>
                </a:solidFill>
                <a:latin typeface="Helvetica"/>
                <a:cs typeface="Helvetica"/>
              </a:rPr>
              <a:t> why he wants</a:t>
            </a:r>
          </a:p>
          <a:p>
            <a:pPr algn="ctr" eaLnBrk="0" hangingPunct="0"/>
            <a:r>
              <a:rPr lang="en-US" sz="1982" dirty="0">
                <a:solidFill>
                  <a:srgbClr val="080808"/>
                </a:solidFill>
                <a:latin typeface="Helvetica"/>
                <a:cs typeface="Helvetica"/>
              </a:rPr>
              <a:t>the shirt</a:t>
            </a:r>
          </a:p>
          <a:p>
            <a:pPr algn="ctr" eaLnBrk="0" hangingPunct="0"/>
            <a:endParaRPr lang="en-US" sz="1982" dirty="0">
              <a:solidFill>
                <a:srgbClr val="080808"/>
              </a:solidFill>
              <a:latin typeface="Calibri" pitchFamily="34" charset="0"/>
            </a:endParaRPr>
          </a:p>
          <a:p>
            <a:pPr algn="ctr" eaLnBrk="0" hangingPunct="0"/>
            <a:endParaRPr lang="en-US" sz="1982" dirty="0">
              <a:solidFill>
                <a:srgbClr val="080808"/>
              </a:solidFill>
              <a:latin typeface="Calibri" pitchFamily="34" charset="0"/>
            </a:endParaRPr>
          </a:p>
          <a:p>
            <a:pPr algn="ctr" eaLnBrk="0" hangingPunct="0"/>
            <a:endParaRPr lang="en-US" sz="1982" dirty="0">
              <a:solidFill>
                <a:srgbClr val="080808"/>
              </a:solidFill>
              <a:latin typeface="Calibri" pitchFamily="34" charset="0"/>
            </a:endParaRPr>
          </a:p>
          <a:p>
            <a:pPr algn="ctr" eaLnBrk="0" hangingPunct="0"/>
            <a:endParaRPr lang="en-US" sz="1982" dirty="0">
              <a:solidFill>
                <a:srgbClr val="080808"/>
              </a:solidFill>
              <a:latin typeface="Calibri" pitchFamily="34" charset="0"/>
            </a:endParaRPr>
          </a:p>
        </p:txBody>
      </p:sp>
      <p:sp>
        <p:nvSpPr>
          <p:cNvPr id="76807" name="Line 7"/>
          <p:cNvSpPr>
            <a:spLocks noChangeShapeType="1"/>
          </p:cNvSpPr>
          <p:nvPr/>
        </p:nvSpPr>
        <p:spPr bwMode="auto">
          <a:xfrm>
            <a:off x="404819" y="2056113"/>
            <a:ext cx="2471737" cy="0"/>
          </a:xfrm>
          <a:prstGeom prst="line">
            <a:avLst/>
          </a:prstGeom>
          <a:noFill/>
          <a:ln w="25400">
            <a:solidFill>
              <a:srgbClr val="002060"/>
            </a:solidFill>
            <a:round/>
            <a:headEnd/>
            <a:tailEnd/>
          </a:ln>
        </p:spPr>
        <p:txBody>
          <a:bodyPr lIns="82362" tIns="41181" rIns="82362" bIns="41181">
            <a:spAutoFit/>
          </a:bodyPr>
          <a:lstStyle/>
          <a:p>
            <a:endParaRPr lang="en-US" sz="1621"/>
          </a:p>
        </p:txBody>
      </p:sp>
      <p:sp>
        <p:nvSpPr>
          <p:cNvPr id="76808" name="Line 8"/>
          <p:cNvSpPr>
            <a:spLocks noChangeShapeType="1"/>
          </p:cNvSpPr>
          <p:nvPr/>
        </p:nvSpPr>
        <p:spPr bwMode="auto">
          <a:xfrm>
            <a:off x="3357564" y="2056113"/>
            <a:ext cx="2470151" cy="0"/>
          </a:xfrm>
          <a:prstGeom prst="line">
            <a:avLst/>
          </a:prstGeom>
          <a:noFill/>
          <a:ln w="25400">
            <a:solidFill>
              <a:srgbClr val="002060"/>
            </a:solidFill>
            <a:round/>
            <a:headEnd/>
            <a:tailEnd/>
          </a:ln>
        </p:spPr>
        <p:txBody>
          <a:bodyPr lIns="82362" tIns="41181" rIns="82362" bIns="41181">
            <a:spAutoFit/>
          </a:bodyPr>
          <a:lstStyle/>
          <a:p>
            <a:endParaRPr lang="en-US" sz="1621"/>
          </a:p>
        </p:txBody>
      </p:sp>
      <p:sp>
        <p:nvSpPr>
          <p:cNvPr id="76809" name="Line 9"/>
          <p:cNvSpPr>
            <a:spLocks noChangeShapeType="1"/>
          </p:cNvSpPr>
          <p:nvPr/>
        </p:nvSpPr>
        <p:spPr bwMode="auto">
          <a:xfrm>
            <a:off x="6308726" y="1919104"/>
            <a:ext cx="2471738" cy="0"/>
          </a:xfrm>
          <a:prstGeom prst="line">
            <a:avLst/>
          </a:prstGeom>
          <a:noFill/>
          <a:ln w="25400">
            <a:solidFill>
              <a:srgbClr val="002060"/>
            </a:solidFill>
            <a:round/>
            <a:headEnd/>
            <a:tailEnd/>
          </a:ln>
        </p:spPr>
        <p:txBody>
          <a:bodyPr lIns="82362" tIns="41181" rIns="82362" bIns="41181">
            <a:spAutoFit/>
          </a:bodyPr>
          <a:lstStyle/>
          <a:p>
            <a:endParaRPr lang="en-US" sz="1621"/>
          </a:p>
        </p:txBody>
      </p:sp>
      <p:sp>
        <p:nvSpPr>
          <p:cNvPr id="76810" name="Title 1"/>
          <p:cNvSpPr txBox="1">
            <a:spLocks/>
          </p:cNvSpPr>
          <p:nvPr/>
        </p:nvSpPr>
        <p:spPr bwMode="auto">
          <a:xfrm>
            <a:off x="401639" y="202716"/>
            <a:ext cx="8335962" cy="865738"/>
          </a:xfrm>
          <a:prstGeom prst="rect">
            <a:avLst/>
          </a:prstGeom>
          <a:noFill/>
          <a:ln w="9525">
            <a:noFill/>
            <a:miter lim="800000"/>
            <a:headEnd/>
            <a:tailEnd/>
          </a:ln>
        </p:spPr>
        <p:txBody>
          <a:bodyPr lIns="91310" tIns="45654" rIns="91310" bIns="45654"/>
          <a:lstStyle/>
          <a:p>
            <a:pPr marL="342393" indent="-342393" algn="ctr" eaLnBrk="0" hangingPunct="0">
              <a:spcBef>
                <a:spcPct val="20000"/>
              </a:spcBef>
            </a:pPr>
            <a:r>
              <a:rPr lang="en-US" sz="3603" dirty="0">
                <a:solidFill>
                  <a:srgbClr val="B3C33C"/>
                </a:solidFill>
                <a:latin typeface="Helvetica"/>
                <a:cs typeface="Helvetica"/>
              </a:rPr>
              <a:t>Harry  – George’s doughnut</a:t>
            </a:r>
          </a:p>
        </p:txBody>
      </p:sp>
      <p:sp>
        <p:nvSpPr>
          <p:cNvPr id="12" name="Rectangle 11">
            <a:extLst>
              <a:ext uri="{FF2B5EF4-FFF2-40B4-BE49-F238E27FC236}">
                <a16:creationId xmlns:a16="http://schemas.microsoft.com/office/drawing/2014/main" id="{5C0174EC-21FC-3648-88F0-A110806A1DA4}"/>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39006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5" name="Text Box 8"/>
          <p:cNvSpPr txBox="1">
            <a:spLocks noChangeArrowheads="1"/>
          </p:cNvSpPr>
          <p:nvPr/>
        </p:nvSpPr>
        <p:spPr bwMode="auto">
          <a:xfrm>
            <a:off x="315914" y="1811481"/>
            <a:ext cx="4297362" cy="670814"/>
          </a:xfrm>
          <a:prstGeom prst="rect">
            <a:avLst/>
          </a:prstGeom>
          <a:noFill/>
          <a:ln w="9525">
            <a:noFill/>
            <a:miter lim="800000"/>
            <a:headEnd/>
            <a:tailEnd/>
          </a:ln>
        </p:spPr>
        <p:txBody>
          <a:bodyPr lIns="91306" tIns="45651" rIns="91306" bIns="45651">
            <a:spAutoFit/>
          </a:bodyPr>
          <a:lstStyle/>
          <a:p>
            <a:pPr eaLnBrk="0" hangingPunct="0">
              <a:lnSpc>
                <a:spcPct val="120000"/>
              </a:lnSpc>
            </a:pPr>
            <a:endParaRPr lang="en-US" sz="1621"/>
          </a:p>
          <a:p>
            <a:pPr eaLnBrk="0" hangingPunct="0">
              <a:lnSpc>
                <a:spcPct val="120000"/>
              </a:lnSpc>
            </a:pPr>
            <a:endParaRPr lang="en-US" sz="1621">
              <a:solidFill>
                <a:srgbClr val="002060"/>
              </a:solidFill>
            </a:endParaRPr>
          </a:p>
        </p:txBody>
      </p:sp>
      <p:sp>
        <p:nvSpPr>
          <p:cNvPr id="13" name="Title 1"/>
          <p:cNvSpPr txBox="1">
            <a:spLocks/>
          </p:cNvSpPr>
          <p:nvPr/>
        </p:nvSpPr>
        <p:spPr bwMode="auto">
          <a:xfrm>
            <a:off x="381008" y="390217"/>
            <a:ext cx="8335963" cy="759696"/>
          </a:xfrm>
          <a:prstGeom prst="rect">
            <a:avLst/>
          </a:prstGeom>
          <a:noFill/>
          <a:ln w="9525">
            <a:noFill/>
            <a:miter lim="800000"/>
            <a:headEnd/>
            <a:tailEnd/>
          </a:ln>
        </p:spPr>
        <p:txBody>
          <a:bodyPr lIns="91310" tIns="45654" rIns="91310" bIns="45654"/>
          <a:lstStyle/>
          <a:p>
            <a:pPr marL="342393" indent="-342393" algn="ctr" eaLnBrk="0" hangingPunct="0">
              <a:spcBef>
                <a:spcPct val="20000"/>
              </a:spcBef>
              <a:defRPr/>
            </a:pPr>
            <a:r>
              <a:rPr lang="en-US" sz="3603" dirty="0">
                <a:solidFill>
                  <a:srgbClr val="B3C33C"/>
                </a:solidFill>
                <a:latin typeface="Helvetica"/>
                <a:ea typeface="ＭＳ Ｐゴシック" charset="0"/>
                <a:cs typeface="Helvetica"/>
              </a:rPr>
              <a:t>Harry #2 – new information</a:t>
            </a:r>
          </a:p>
        </p:txBody>
      </p:sp>
      <p:sp>
        <p:nvSpPr>
          <p:cNvPr id="73738" name="TextBox 14"/>
          <p:cNvSpPr txBox="1">
            <a:spLocks noChangeArrowheads="1"/>
          </p:cNvSpPr>
          <p:nvPr/>
        </p:nvSpPr>
        <p:spPr bwMode="auto">
          <a:xfrm>
            <a:off x="5715006" y="3153612"/>
            <a:ext cx="184468" cy="341627"/>
          </a:xfrm>
          <a:prstGeom prst="rect">
            <a:avLst/>
          </a:prstGeom>
          <a:noFill/>
          <a:ln w="9525">
            <a:noFill/>
            <a:miter lim="800000"/>
            <a:headEnd/>
            <a:tailEnd/>
          </a:ln>
        </p:spPr>
        <p:txBody>
          <a:bodyPr wrap="none" lIns="91310" tIns="45654" rIns="91310" bIns="45654">
            <a:spAutoFit/>
          </a:bodyPr>
          <a:lstStyle/>
          <a:p>
            <a:pPr eaLnBrk="0" hangingPunct="0"/>
            <a:endParaRPr lang="en-US" sz="1621"/>
          </a:p>
        </p:txBody>
      </p:sp>
      <p:graphicFrame>
        <p:nvGraphicFramePr>
          <p:cNvPr id="2" name="Table 1"/>
          <p:cNvGraphicFramePr>
            <a:graphicFrameLocks noGrp="1"/>
          </p:cNvGraphicFramePr>
          <p:nvPr/>
        </p:nvGraphicFramePr>
        <p:xfrm>
          <a:off x="453339" y="1369670"/>
          <a:ext cx="8305967" cy="4983707"/>
        </p:xfrm>
        <a:graphic>
          <a:graphicData uri="http://schemas.openxmlformats.org/drawingml/2006/table">
            <a:tbl>
              <a:tblPr firstRow="1" bandRow="1">
                <a:tableStyleId>{5C22544A-7EE6-4342-B048-85BDC9FD1C3A}</a:tableStyleId>
              </a:tblPr>
              <a:tblGrid>
                <a:gridCol w="4152983">
                  <a:extLst>
                    <a:ext uri="{9D8B030D-6E8A-4147-A177-3AD203B41FA5}">
                      <a16:colId xmlns:a16="http://schemas.microsoft.com/office/drawing/2014/main" val="20000"/>
                    </a:ext>
                  </a:extLst>
                </a:gridCol>
                <a:gridCol w="4152983">
                  <a:extLst>
                    <a:ext uri="{9D8B030D-6E8A-4147-A177-3AD203B41FA5}">
                      <a16:colId xmlns:a16="http://schemas.microsoft.com/office/drawing/2014/main" val="20001"/>
                    </a:ext>
                  </a:extLst>
                </a:gridCol>
              </a:tblGrid>
              <a:tr h="798758">
                <a:tc>
                  <a:txBody>
                    <a:bodyPr/>
                    <a:lstStyle/>
                    <a:p>
                      <a:pPr algn="ctr"/>
                      <a:endParaRPr lang="en-US" sz="2200" dirty="0">
                        <a:solidFill>
                          <a:srgbClr val="080808"/>
                        </a:solidFill>
                        <a:latin typeface="Helvetica"/>
                        <a:cs typeface="Helvetica"/>
                      </a:endParaRPr>
                    </a:p>
                    <a:p>
                      <a:pPr algn="ctr"/>
                      <a:r>
                        <a:rPr lang="en-US" sz="2200" dirty="0">
                          <a:solidFill>
                            <a:srgbClr val="080808"/>
                          </a:solidFill>
                          <a:latin typeface="Helvetica"/>
                          <a:cs typeface="Helvetica"/>
                        </a:rPr>
                        <a:t>What is important to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pPr algn="ctr"/>
                      <a:endParaRPr lang="en-US" sz="2200" dirty="0">
                        <a:solidFill>
                          <a:srgbClr val="080808"/>
                        </a:solidFill>
                        <a:latin typeface="Helvetica"/>
                        <a:cs typeface="Helvetica"/>
                      </a:endParaRPr>
                    </a:p>
                    <a:p>
                      <a:pPr algn="ctr"/>
                      <a:r>
                        <a:rPr lang="en-US" sz="2200" dirty="0">
                          <a:solidFill>
                            <a:srgbClr val="080808"/>
                          </a:solidFill>
                          <a:latin typeface="Helvetica"/>
                          <a:cs typeface="Helvetica"/>
                        </a:rPr>
                        <a:t>What is important for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092474">
                <a:tc>
                  <a:txBody>
                    <a:bodyPr/>
                    <a:lstStyle/>
                    <a:p>
                      <a:endParaRPr lang="en-US" sz="1600" dirty="0"/>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endParaRPr lang="en-US" sz="1600" dirty="0"/>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092474">
                <a:tc gridSpan="2">
                  <a:txBody>
                    <a:bodyPr/>
                    <a:lstStyle/>
                    <a:p>
                      <a:r>
                        <a:rPr lang="en-US" sz="2200" b="1" dirty="0">
                          <a:latin typeface="Helvetica"/>
                          <a:cs typeface="Helvetica"/>
                        </a:rPr>
                        <a:t>What else do we need to learn or</a:t>
                      </a:r>
                      <a:r>
                        <a:rPr lang="en-US" sz="2200" b="1" baseline="0" dirty="0">
                          <a:latin typeface="Helvetica"/>
                          <a:cs typeface="Helvetica"/>
                        </a:rPr>
                        <a:t> know?</a:t>
                      </a:r>
                      <a:endParaRPr lang="en-US" sz="2200" b="1" dirty="0">
                        <a:latin typeface="Helvetica"/>
                        <a:cs typeface="Helvetica"/>
                      </a:endParaRP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EB7D39AB-FD76-9B4A-BA10-A41E0C476BE0}"/>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5247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5" name="Text Box 8"/>
          <p:cNvSpPr txBox="1">
            <a:spLocks noChangeArrowheads="1"/>
          </p:cNvSpPr>
          <p:nvPr/>
        </p:nvSpPr>
        <p:spPr bwMode="auto">
          <a:xfrm>
            <a:off x="315914" y="1811481"/>
            <a:ext cx="4297362" cy="670814"/>
          </a:xfrm>
          <a:prstGeom prst="rect">
            <a:avLst/>
          </a:prstGeom>
          <a:noFill/>
          <a:ln w="9525">
            <a:noFill/>
            <a:miter lim="800000"/>
            <a:headEnd/>
            <a:tailEnd/>
          </a:ln>
        </p:spPr>
        <p:txBody>
          <a:bodyPr lIns="91306" tIns="45651" rIns="91306" bIns="45651">
            <a:spAutoFit/>
          </a:bodyPr>
          <a:lstStyle/>
          <a:p>
            <a:pPr eaLnBrk="0" hangingPunct="0">
              <a:lnSpc>
                <a:spcPct val="120000"/>
              </a:lnSpc>
            </a:pPr>
            <a:endParaRPr lang="en-US" sz="1621"/>
          </a:p>
          <a:p>
            <a:pPr eaLnBrk="0" hangingPunct="0">
              <a:lnSpc>
                <a:spcPct val="120000"/>
              </a:lnSpc>
            </a:pPr>
            <a:endParaRPr lang="en-US" sz="1621">
              <a:solidFill>
                <a:srgbClr val="002060"/>
              </a:solidFill>
            </a:endParaRPr>
          </a:p>
        </p:txBody>
      </p:sp>
      <p:sp>
        <p:nvSpPr>
          <p:cNvPr id="13" name="Title 1"/>
          <p:cNvSpPr txBox="1">
            <a:spLocks/>
          </p:cNvSpPr>
          <p:nvPr/>
        </p:nvSpPr>
        <p:spPr bwMode="auto">
          <a:xfrm>
            <a:off x="381008" y="134071"/>
            <a:ext cx="8335963" cy="759696"/>
          </a:xfrm>
          <a:prstGeom prst="rect">
            <a:avLst/>
          </a:prstGeom>
          <a:noFill/>
          <a:ln w="9525">
            <a:noFill/>
            <a:miter lim="800000"/>
            <a:headEnd/>
            <a:tailEnd/>
          </a:ln>
        </p:spPr>
        <p:txBody>
          <a:bodyPr lIns="91310" tIns="45654" rIns="91310" bIns="45654"/>
          <a:lstStyle/>
          <a:p>
            <a:pPr marL="342393" indent="-342393" algn="ctr" eaLnBrk="0" hangingPunct="0">
              <a:spcBef>
                <a:spcPct val="20000"/>
              </a:spcBef>
              <a:defRPr/>
            </a:pPr>
            <a:r>
              <a:rPr lang="en-US" sz="3603" dirty="0">
                <a:solidFill>
                  <a:srgbClr val="B3C33C"/>
                </a:solidFill>
                <a:latin typeface="Helvetica"/>
                <a:ea typeface="ＭＳ Ｐゴシック" charset="0"/>
                <a:cs typeface="Helvetica"/>
              </a:rPr>
              <a:t>Harry #2 – add new information  </a:t>
            </a:r>
          </a:p>
        </p:txBody>
      </p:sp>
      <p:sp>
        <p:nvSpPr>
          <p:cNvPr id="73738" name="TextBox 14"/>
          <p:cNvSpPr txBox="1">
            <a:spLocks noChangeArrowheads="1"/>
          </p:cNvSpPr>
          <p:nvPr/>
        </p:nvSpPr>
        <p:spPr bwMode="auto">
          <a:xfrm>
            <a:off x="5715006" y="3153612"/>
            <a:ext cx="184468" cy="341627"/>
          </a:xfrm>
          <a:prstGeom prst="rect">
            <a:avLst/>
          </a:prstGeom>
          <a:noFill/>
          <a:ln w="9525">
            <a:noFill/>
            <a:miter lim="800000"/>
            <a:headEnd/>
            <a:tailEnd/>
          </a:ln>
        </p:spPr>
        <p:txBody>
          <a:bodyPr wrap="none" lIns="91310" tIns="45654" rIns="91310" bIns="45654">
            <a:spAutoFit/>
          </a:bodyPr>
          <a:lstStyle/>
          <a:p>
            <a:pPr eaLnBrk="0" hangingPunct="0"/>
            <a:endParaRPr lang="en-US" sz="1621"/>
          </a:p>
        </p:txBody>
      </p:sp>
      <p:graphicFrame>
        <p:nvGraphicFramePr>
          <p:cNvPr id="12" name="Table 11"/>
          <p:cNvGraphicFramePr>
            <a:graphicFrameLocks noGrp="1"/>
          </p:cNvGraphicFramePr>
          <p:nvPr/>
        </p:nvGraphicFramePr>
        <p:xfrm>
          <a:off x="453339" y="957804"/>
          <a:ext cx="8305967" cy="5516522"/>
        </p:xfrm>
        <a:graphic>
          <a:graphicData uri="http://schemas.openxmlformats.org/drawingml/2006/table">
            <a:tbl>
              <a:tblPr firstRow="1" bandRow="1">
                <a:tableStyleId>{5C22544A-7EE6-4342-B048-85BDC9FD1C3A}</a:tableStyleId>
              </a:tblPr>
              <a:tblGrid>
                <a:gridCol w="4152983">
                  <a:extLst>
                    <a:ext uri="{9D8B030D-6E8A-4147-A177-3AD203B41FA5}">
                      <a16:colId xmlns:a16="http://schemas.microsoft.com/office/drawing/2014/main" val="20000"/>
                    </a:ext>
                  </a:extLst>
                </a:gridCol>
                <a:gridCol w="4152983">
                  <a:extLst>
                    <a:ext uri="{9D8B030D-6E8A-4147-A177-3AD203B41FA5}">
                      <a16:colId xmlns:a16="http://schemas.microsoft.com/office/drawing/2014/main" val="20001"/>
                    </a:ext>
                  </a:extLst>
                </a:gridCol>
              </a:tblGrid>
              <a:tr h="988479">
                <a:tc>
                  <a:txBody>
                    <a:bodyPr/>
                    <a:lstStyle/>
                    <a:p>
                      <a:pPr marL="0" algn="ctr">
                        <a:spcBef>
                          <a:spcPts val="1200"/>
                        </a:spcBef>
                        <a:spcAft>
                          <a:spcPts val="0"/>
                        </a:spcAft>
                      </a:pPr>
                      <a:endParaRPr lang="en-US" sz="200" dirty="0">
                        <a:solidFill>
                          <a:srgbClr val="080808"/>
                        </a:solidFill>
                        <a:latin typeface="Helvetica"/>
                        <a:cs typeface="Helvetica"/>
                      </a:endParaRPr>
                    </a:p>
                    <a:p>
                      <a:pPr marL="0" algn="ctr">
                        <a:spcBef>
                          <a:spcPts val="1200"/>
                        </a:spcBef>
                        <a:spcAft>
                          <a:spcPts val="0"/>
                        </a:spcAft>
                      </a:pPr>
                      <a:r>
                        <a:rPr lang="en-US" sz="2200" dirty="0">
                          <a:solidFill>
                            <a:srgbClr val="080808"/>
                          </a:solidFill>
                          <a:latin typeface="Helvetica"/>
                          <a:cs typeface="Helvetica"/>
                        </a:rPr>
                        <a:t>What is important to Harry</a:t>
                      </a:r>
                    </a:p>
                    <a:p>
                      <a:pPr marL="0" algn="ctr">
                        <a:spcBef>
                          <a:spcPts val="1200"/>
                        </a:spcBef>
                        <a:spcAft>
                          <a:spcPts val="0"/>
                        </a:spcAft>
                      </a:pPr>
                      <a:endParaRPr lang="en-US" sz="1800" dirty="0">
                        <a:solidFill>
                          <a:srgbClr val="080808"/>
                        </a:solidFill>
                        <a:latin typeface="Helvetica"/>
                        <a:cs typeface="Helvetica"/>
                      </a:endParaRP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pPr marL="0" algn="ctr">
                        <a:spcBef>
                          <a:spcPts val="1200"/>
                        </a:spcBef>
                        <a:spcAft>
                          <a:spcPts val="0"/>
                        </a:spcAft>
                      </a:pPr>
                      <a:endParaRPr lang="en-US" sz="500" dirty="0">
                        <a:solidFill>
                          <a:srgbClr val="080808"/>
                        </a:solidFill>
                        <a:latin typeface="Helvetica"/>
                        <a:cs typeface="Helvetica"/>
                      </a:endParaRPr>
                    </a:p>
                    <a:p>
                      <a:pPr marL="0" algn="ctr">
                        <a:spcBef>
                          <a:spcPts val="1200"/>
                        </a:spcBef>
                        <a:spcAft>
                          <a:spcPts val="0"/>
                        </a:spcAft>
                      </a:pPr>
                      <a:r>
                        <a:rPr lang="en-US" sz="2200" dirty="0">
                          <a:solidFill>
                            <a:srgbClr val="080808"/>
                          </a:solidFill>
                          <a:latin typeface="Helvetica"/>
                          <a:cs typeface="Helvetica"/>
                        </a:rPr>
                        <a:t>What is important for Harry</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358882">
                <a:tc>
                  <a:txBody>
                    <a:bodyPr/>
                    <a:lstStyle/>
                    <a:p>
                      <a:pPr marL="279400" marR="0" indent="0" algn="l" defTabSz="914400" rtl="0" eaLnBrk="1" fontAlgn="auto" latinLnBrk="0" hangingPunct="1">
                        <a:lnSpc>
                          <a:spcPct val="100000"/>
                        </a:lnSpc>
                        <a:spcBef>
                          <a:spcPts val="0"/>
                        </a:spcBef>
                        <a:spcAft>
                          <a:spcPts val="1200"/>
                        </a:spcAft>
                        <a:buClrTx/>
                        <a:buSzTx/>
                        <a:buFontTx/>
                        <a:buNone/>
                        <a:tabLst/>
                        <a:defRPr/>
                      </a:pPr>
                      <a:r>
                        <a:rPr lang="en-US" sz="2000" dirty="0">
                          <a:latin typeface="Helvetica"/>
                          <a:cs typeface="Helvetica"/>
                        </a:rPr>
                        <a:t>To be around this woman, have her </a:t>
                      </a:r>
                      <a:r>
                        <a:rPr lang="en-US" altLang="en-US" sz="2000" dirty="0">
                          <a:latin typeface="Helvetica"/>
                          <a:cs typeface="Helvetica"/>
                        </a:rPr>
                        <a:t>“</a:t>
                      </a:r>
                      <a:r>
                        <a:rPr lang="en-US" sz="2000" dirty="0">
                          <a:latin typeface="Helvetica"/>
                          <a:cs typeface="Helvetica"/>
                        </a:rPr>
                        <a:t>recognize</a:t>
                      </a:r>
                      <a:r>
                        <a:rPr lang="en-US" altLang="en-US" sz="2000" dirty="0">
                          <a:latin typeface="Helvetica"/>
                          <a:cs typeface="Helvetica"/>
                        </a:rPr>
                        <a:t>”</a:t>
                      </a:r>
                      <a:r>
                        <a:rPr lang="en-US" sz="2000" dirty="0">
                          <a:latin typeface="Helvetica"/>
                          <a:cs typeface="Helvetica"/>
                        </a:rPr>
                        <a:t> that she wants him. </a:t>
                      </a:r>
                    </a:p>
                    <a:p>
                      <a:pPr marL="279400" marR="0" indent="0" algn="l" defTabSz="914400" rtl="0" eaLnBrk="1" fontAlgn="auto" latinLnBrk="0" hangingPunct="1">
                        <a:lnSpc>
                          <a:spcPct val="100000"/>
                        </a:lnSpc>
                        <a:spcBef>
                          <a:spcPts val="0"/>
                        </a:spcBef>
                        <a:spcAft>
                          <a:spcPts val="1200"/>
                        </a:spcAft>
                        <a:buClrTx/>
                        <a:buSzTx/>
                        <a:buFontTx/>
                        <a:buNone/>
                        <a:tabLst/>
                        <a:defRPr/>
                      </a:pPr>
                      <a:r>
                        <a:rPr lang="en-US" sz="2000" dirty="0">
                          <a:latin typeface="Helvetica"/>
                          <a:cs typeface="Helvetica"/>
                        </a:rPr>
                        <a:t>To have control and power over her.</a:t>
                      </a:r>
                    </a:p>
                    <a:p>
                      <a:endParaRPr lang="en-US" sz="1600" dirty="0"/>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a:txBody>
                    <a:bodyPr/>
                    <a:lstStyle/>
                    <a:p>
                      <a:pPr marL="279400" indent="0" eaLnBrk="0" hangingPunct="0">
                        <a:spcAft>
                          <a:spcPts val="1200"/>
                        </a:spcAft>
                        <a:buFont typeface="Arial" pitchFamily="34" charset="0"/>
                        <a:buNone/>
                      </a:pPr>
                      <a:r>
                        <a:rPr lang="en-US" sz="2000" dirty="0">
                          <a:latin typeface="Helvetica"/>
                          <a:cs typeface="Helvetica"/>
                        </a:rPr>
                        <a:t>To know the legal consequences of stalking</a:t>
                      </a:r>
                    </a:p>
                    <a:p>
                      <a:pPr marL="279400" indent="0" eaLnBrk="0" hangingPunct="0">
                        <a:spcAft>
                          <a:spcPts val="1200"/>
                        </a:spcAft>
                        <a:buFont typeface="Arial" pitchFamily="34" charset="0"/>
                        <a:buNone/>
                      </a:pPr>
                      <a:r>
                        <a:rPr lang="en-US" sz="2000" dirty="0">
                          <a:latin typeface="Helvetica"/>
                          <a:cs typeface="Helvetica"/>
                        </a:rPr>
                        <a:t>To stop stalking</a:t>
                      </a:r>
                      <a:endParaRPr lang="en-US" sz="2000" kern="1200" dirty="0">
                        <a:solidFill>
                          <a:schemeClr val="dk1"/>
                        </a:solidFill>
                        <a:latin typeface="Helvetica"/>
                        <a:ea typeface="+mn-ea"/>
                        <a:cs typeface="Helvetica"/>
                      </a:endParaRPr>
                    </a:p>
                    <a:p>
                      <a:pPr marL="279400" indent="0" eaLnBrk="0" hangingPunct="0">
                        <a:spcAft>
                          <a:spcPts val="1200"/>
                        </a:spcAft>
                        <a:buFont typeface="Arial" pitchFamily="34" charset="0"/>
                        <a:buNone/>
                      </a:pPr>
                      <a:r>
                        <a:rPr lang="en-US" sz="2000" dirty="0">
                          <a:latin typeface="Helvetica"/>
                          <a:cs typeface="Helvetica"/>
                        </a:rPr>
                        <a:t>To understand that stalking doesn</a:t>
                      </a:r>
                      <a:r>
                        <a:rPr lang="en-US" altLang="en-US" sz="2000" dirty="0">
                          <a:latin typeface="Helvetica"/>
                          <a:cs typeface="Helvetica"/>
                        </a:rPr>
                        <a:t>’</a:t>
                      </a:r>
                      <a:r>
                        <a:rPr lang="en-US" sz="2000" dirty="0">
                          <a:latin typeface="Helvetica"/>
                          <a:cs typeface="Helvetica"/>
                        </a:rPr>
                        <a:t>t work to get an intimate relationship</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2169162">
                <a:tc gridSpan="2">
                  <a:txBody>
                    <a:bodyPr/>
                    <a:lstStyle/>
                    <a:p>
                      <a:r>
                        <a:rPr lang="en-US" sz="2200" b="1" dirty="0">
                          <a:latin typeface="Helvetica"/>
                          <a:cs typeface="Helvetica"/>
                        </a:rPr>
                        <a:t>What else do we need to learn or</a:t>
                      </a:r>
                      <a:r>
                        <a:rPr lang="en-US" sz="2200" b="1" baseline="0" dirty="0">
                          <a:latin typeface="Helvetica"/>
                          <a:cs typeface="Helvetica"/>
                        </a:rPr>
                        <a:t> know?</a:t>
                      </a:r>
                    </a:p>
                    <a:p>
                      <a:pPr eaLnBrk="0" hangingPunct="0">
                        <a:spcBef>
                          <a:spcPts val="1200"/>
                        </a:spcBef>
                        <a:buFontTx/>
                        <a:buNone/>
                      </a:pPr>
                      <a:r>
                        <a:rPr lang="en-US" sz="2000" dirty="0">
                          <a:latin typeface="Helvetica"/>
                          <a:cs typeface="Helvetica"/>
                        </a:rPr>
                        <a:t>More about the past history of this or similar </a:t>
                      </a:r>
                      <a:r>
                        <a:rPr lang="en-US" sz="2000" dirty="0" err="1">
                          <a:latin typeface="Helvetica"/>
                          <a:cs typeface="Helvetica"/>
                        </a:rPr>
                        <a:t>behaviour</a:t>
                      </a:r>
                      <a:r>
                        <a:rPr lang="en-US" sz="2000" dirty="0">
                          <a:latin typeface="Helvetica"/>
                          <a:cs typeface="Helvetica"/>
                        </a:rPr>
                        <a:t>?  </a:t>
                      </a:r>
                    </a:p>
                    <a:p>
                      <a:pPr eaLnBrk="0" hangingPunct="0">
                        <a:spcBef>
                          <a:spcPts val="1200"/>
                        </a:spcBef>
                        <a:buFontTx/>
                        <a:buNone/>
                      </a:pPr>
                      <a:r>
                        <a:rPr lang="en-US" sz="2000" dirty="0">
                          <a:latin typeface="Helvetica"/>
                          <a:cs typeface="Helvetica"/>
                        </a:rPr>
                        <a:t> How dangerous is he?  </a:t>
                      </a:r>
                    </a:p>
                    <a:p>
                      <a:pPr eaLnBrk="0" hangingPunct="0">
                        <a:spcBef>
                          <a:spcPts val="1200"/>
                        </a:spcBef>
                        <a:buFontTx/>
                        <a:buNone/>
                      </a:pPr>
                      <a:r>
                        <a:rPr lang="en-US" sz="2000" dirty="0">
                          <a:latin typeface="Helvetica"/>
                          <a:cs typeface="Helvetica"/>
                        </a:rPr>
                        <a:t> Does he get what we think he gets out of stalking?  </a:t>
                      </a:r>
                    </a:p>
                    <a:p>
                      <a:pPr eaLnBrk="0" hangingPunct="0">
                        <a:spcBef>
                          <a:spcPts val="1200"/>
                        </a:spcBef>
                        <a:buFontTx/>
                        <a:buNone/>
                      </a:pPr>
                      <a:r>
                        <a:rPr lang="en-US" sz="2000" dirty="0">
                          <a:latin typeface="Helvetica"/>
                          <a:cs typeface="Helvetica"/>
                        </a:rPr>
                        <a:t> Has he ever had a </a:t>
                      </a:r>
                      <a:r>
                        <a:rPr lang="en-US" altLang="en-US" sz="2000" dirty="0">
                          <a:latin typeface="Helvetica"/>
                          <a:cs typeface="Helvetica"/>
                        </a:rPr>
                        <a:t>“</a:t>
                      </a:r>
                      <a:r>
                        <a:rPr lang="en-US" sz="2000" dirty="0">
                          <a:latin typeface="Helvetica"/>
                          <a:cs typeface="Helvetica"/>
                        </a:rPr>
                        <a:t>regular adult</a:t>
                      </a:r>
                      <a:r>
                        <a:rPr lang="en-US" altLang="en-US" sz="2000" dirty="0">
                          <a:latin typeface="Helvetica"/>
                          <a:cs typeface="Helvetica"/>
                        </a:rPr>
                        <a:t>”</a:t>
                      </a:r>
                      <a:r>
                        <a:rPr lang="en-US" sz="2000" dirty="0">
                          <a:latin typeface="Helvetica"/>
                          <a:cs typeface="Helvetica"/>
                        </a:rPr>
                        <a:t> relationship?</a:t>
                      </a:r>
                    </a:p>
                  </a:txBody>
                  <a:tcPr marL="82373" marR="82373" marT="41187" marB="41187">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solidFill>
                      <a:srgbClr val="FFFFFF"/>
                    </a:solidFill>
                  </a:tcPr>
                </a:tc>
                <a:tc hMerge="1">
                  <a:txBody>
                    <a:bodyPr/>
                    <a:lstStyle/>
                    <a:p>
                      <a:endParaRPr lang="en-US" dirty="0"/>
                    </a:p>
                  </a:txBody>
                  <a:tcPr/>
                </a:tc>
                <a:extLst>
                  <a:ext uri="{0D108BD9-81ED-4DB2-BD59-A6C34878D82A}">
                    <a16:rowId xmlns:a16="http://schemas.microsoft.com/office/drawing/2014/main" val="10002"/>
                  </a:ext>
                </a:extLst>
              </a:tr>
            </a:tbl>
          </a:graphicData>
        </a:graphic>
      </p:graphicFrame>
      <p:sp>
        <p:nvSpPr>
          <p:cNvPr id="7" name="Rectangle 6">
            <a:extLst>
              <a:ext uri="{FF2B5EF4-FFF2-40B4-BE49-F238E27FC236}">
                <a16:creationId xmlns:a16="http://schemas.microsoft.com/office/drawing/2014/main" id="{11FB5217-A388-C640-B25C-3D2C9953F48A}"/>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49268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5697482" y="1863766"/>
            <a:ext cx="1853398" cy="314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charset="0"/>
                <a:ea typeface="ＭＳ Ｐゴシック" charset="0"/>
              </a:defRPr>
            </a:lvl1pPr>
            <a:lvl2pPr marL="742950" indent="-285750" eaLnBrk="0" hangingPunct="0">
              <a:defRPr>
                <a:solidFill>
                  <a:schemeClr val="tx1"/>
                </a:solidFill>
                <a:latin typeface="Comic Sans MS" charset="0"/>
                <a:ea typeface="ＭＳ Ｐゴシック" charset="0"/>
              </a:defRPr>
            </a:lvl2pPr>
            <a:lvl3pPr marL="1143000" indent="-228600" eaLnBrk="0" hangingPunct="0">
              <a:defRPr>
                <a:solidFill>
                  <a:schemeClr val="tx1"/>
                </a:solidFill>
                <a:latin typeface="Comic Sans MS" charset="0"/>
                <a:ea typeface="ＭＳ Ｐゴシック" charset="0"/>
              </a:defRPr>
            </a:lvl3pPr>
            <a:lvl4pPr marL="1600200" indent="-228600" eaLnBrk="0" hangingPunct="0">
              <a:defRPr>
                <a:solidFill>
                  <a:schemeClr val="tx1"/>
                </a:solidFill>
                <a:latin typeface="Comic Sans MS" charset="0"/>
                <a:ea typeface="ＭＳ Ｐゴシック" charset="0"/>
              </a:defRPr>
            </a:lvl4pPr>
            <a:lvl5pPr marL="2057400" indent="-228600" eaLnBrk="0" hangingPunct="0">
              <a:defRPr>
                <a:solidFill>
                  <a:schemeClr val="tx1"/>
                </a:solidFill>
                <a:latin typeface="Comic Sans MS" charset="0"/>
                <a:ea typeface="ＭＳ Ｐゴシック" charset="0"/>
              </a:defRPr>
            </a:lvl5pPr>
            <a:lvl6pPr marL="2514600" indent="-228600" eaLnBrk="0" fontAlgn="base" hangingPunct="0">
              <a:spcBef>
                <a:spcPct val="0"/>
              </a:spcBef>
              <a:spcAft>
                <a:spcPct val="0"/>
              </a:spcAft>
              <a:defRPr>
                <a:solidFill>
                  <a:schemeClr val="tx1"/>
                </a:solidFill>
                <a:latin typeface="Comic Sans MS" charset="0"/>
                <a:ea typeface="ＭＳ Ｐゴシック" charset="0"/>
              </a:defRPr>
            </a:lvl6pPr>
            <a:lvl7pPr marL="2971800" indent="-228600" eaLnBrk="0" fontAlgn="base" hangingPunct="0">
              <a:spcBef>
                <a:spcPct val="0"/>
              </a:spcBef>
              <a:spcAft>
                <a:spcPct val="0"/>
              </a:spcAft>
              <a:defRPr>
                <a:solidFill>
                  <a:schemeClr val="tx1"/>
                </a:solidFill>
                <a:latin typeface="Comic Sans MS" charset="0"/>
                <a:ea typeface="ＭＳ Ｐゴシック" charset="0"/>
              </a:defRPr>
            </a:lvl7pPr>
            <a:lvl8pPr marL="3429000" indent="-228600" eaLnBrk="0" fontAlgn="base" hangingPunct="0">
              <a:spcBef>
                <a:spcPct val="0"/>
              </a:spcBef>
              <a:spcAft>
                <a:spcPct val="0"/>
              </a:spcAft>
              <a:defRPr>
                <a:solidFill>
                  <a:schemeClr val="tx1"/>
                </a:solidFill>
                <a:latin typeface="Comic Sans MS" charset="0"/>
                <a:ea typeface="ＭＳ Ｐゴシック" charset="0"/>
              </a:defRPr>
            </a:lvl8pPr>
            <a:lvl9pPr marL="3886200" indent="-228600" eaLnBrk="0" fontAlgn="base" hangingPunct="0">
              <a:spcBef>
                <a:spcPct val="0"/>
              </a:spcBef>
              <a:spcAft>
                <a:spcPct val="0"/>
              </a:spcAft>
              <a:defRPr>
                <a:solidFill>
                  <a:schemeClr val="tx1"/>
                </a:solidFill>
                <a:latin typeface="Comic Sans MS" charset="0"/>
                <a:ea typeface="ＭＳ Ｐゴシック" charset="0"/>
              </a:defRPr>
            </a:lvl9pPr>
          </a:lstStyle>
          <a:p>
            <a:pPr eaLnBrk="1" hangingPunct="1">
              <a:spcBef>
                <a:spcPct val="50000"/>
              </a:spcBef>
            </a:pPr>
            <a:endParaRPr lang="en-US" sz="1441">
              <a:latin typeface="Arial Black" charset="0"/>
            </a:endParaRPr>
          </a:p>
        </p:txBody>
      </p:sp>
      <p:sp>
        <p:nvSpPr>
          <p:cNvPr id="31748" name="Rectangle 4"/>
          <p:cNvSpPr>
            <a:spLocks noChangeArrowheads="1"/>
          </p:cNvSpPr>
          <p:nvPr/>
        </p:nvSpPr>
        <p:spPr bwMode="auto">
          <a:xfrm>
            <a:off x="6150821" y="889874"/>
            <a:ext cx="2745774" cy="5473672"/>
          </a:xfrm>
          <a:prstGeom prst="rect">
            <a:avLst/>
          </a:prstGeom>
          <a:noFill/>
          <a:ln w="25400">
            <a:solidFill>
              <a:schemeClr val="tx1"/>
            </a:solidFill>
            <a:miter lim="800000"/>
            <a:headEnd/>
            <a:tailEnd/>
          </a:ln>
        </p:spPr>
        <p:txBody>
          <a:bodyPr wrap="none" anchor="ctr"/>
          <a:lstStyle/>
          <a:p>
            <a:pPr algn="ctr" eaLnBrk="0" hangingPunct="0"/>
            <a:endParaRPr lang="en-US" sz="2162" b="1" dirty="0">
              <a:solidFill>
                <a:schemeClr val="bg1"/>
              </a:solidFill>
              <a:latin typeface="Helvetica"/>
              <a:cs typeface="Helvetica"/>
            </a:endParaRPr>
          </a:p>
          <a:p>
            <a:pPr algn="ctr" eaLnBrk="0" hangingPunct="0"/>
            <a:endParaRPr lang="en-US" sz="2162" b="1" dirty="0">
              <a:latin typeface="Helvetica"/>
              <a:cs typeface="Helvetica"/>
            </a:endParaRPr>
          </a:p>
          <a:p>
            <a:pPr algn="ctr" eaLnBrk="0" hangingPunct="0"/>
            <a:r>
              <a:rPr lang="en-US" sz="2162" b="1" dirty="0">
                <a:latin typeface="Helvetica"/>
                <a:cs typeface="Helvetica"/>
              </a:rPr>
              <a:t>Not our paid </a:t>
            </a:r>
          </a:p>
          <a:p>
            <a:pPr algn="ctr" eaLnBrk="0" hangingPunct="0"/>
            <a:r>
              <a:rPr lang="en-US" sz="2162" b="1" dirty="0">
                <a:latin typeface="Helvetica"/>
                <a:cs typeface="Helvetica"/>
              </a:rPr>
              <a:t>responsibility</a:t>
            </a:r>
          </a:p>
          <a:p>
            <a:pPr algn="ctr" eaLnBrk="0" hangingPunct="0"/>
            <a:endParaRPr lang="en-US" sz="2162" dirty="0">
              <a:latin typeface="Helvetica"/>
              <a:cs typeface="Helvetica"/>
            </a:endParaRPr>
          </a:p>
          <a:p>
            <a:pPr algn="ctr" eaLnBrk="0" hangingPunct="0"/>
            <a:endParaRPr lang="en-US" sz="2162" dirty="0">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a:p>
            <a:pPr algn="ctr" eaLnBrk="0" hangingPunct="0"/>
            <a:endParaRPr lang="en-US" sz="2162" dirty="0">
              <a:solidFill>
                <a:schemeClr val="bg1"/>
              </a:solidFill>
              <a:latin typeface="Helvetica"/>
              <a:cs typeface="Helvetica"/>
            </a:endParaRPr>
          </a:p>
        </p:txBody>
      </p:sp>
      <p:sp>
        <p:nvSpPr>
          <p:cNvPr id="31749" name="Rectangle 5"/>
          <p:cNvSpPr>
            <a:spLocks noChangeArrowheads="1"/>
          </p:cNvSpPr>
          <p:nvPr/>
        </p:nvSpPr>
        <p:spPr bwMode="auto">
          <a:xfrm>
            <a:off x="3199114" y="889874"/>
            <a:ext cx="2745774" cy="5473672"/>
          </a:xfrm>
          <a:prstGeom prst="rect">
            <a:avLst/>
          </a:prstGeom>
          <a:noFill/>
          <a:ln w="25400">
            <a:solidFill>
              <a:schemeClr val="tx1"/>
            </a:solidFill>
            <a:miter lim="800000"/>
            <a:headEnd/>
            <a:tailEnd/>
          </a:ln>
        </p:spPr>
        <p:txBody>
          <a:bodyPr wrap="none" anchor="ctr"/>
          <a:lstStyle/>
          <a:p>
            <a:pPr algn="ctr" eaLnBrk="0" hangingPunct="0"/>
            <a:endParaRPr lang="en-US" sz="1982" b="1" dirty="0">
              <a:solidFill>
                <a:schemeClr val="bg1"/>
              </a:solidFill>
              <a:latin typeface="Helvetica"/>
              <a:cs typeface="Helvetica"/>
            </a:endParaRPr>
          </a:p>
          <a:p>
            <a:pPr algn="ctr" eaLnBrk="0" hangingPunct="0"/>
            <a:endParaRPr lang="en-US" sz="2162" b="1" dirty="0">
              <a:solidFill>
                <a:schemeClr val="bg1"/>
              </a:solidFill>
              <a:latin typeface="Helvetica"/>
              <a:cs typeface="Helvetica"/>
            </a:endParaRPr>
          </a:p>
          <a:p>
            <a:pPr algn="ctr" eaLnBrk="0" hangingPunct="0"/>
            <a:endParaRPr lang="en-US" sz="2162" b="1" dirty="0">
              <a:latin typeface="Helvetica"/>
              <a:cs typeface="Helvetica"/>
            </a:endParaRPr>
          </a:p>
          <a:p>
            <a:pPr algn="ctr" eaLnBrk="0" hangingPunct="0"/>
            <a:r>
              <a:rPr lang="en-US" sz="2162" b="1" dirty="0">
                <a:latin typeface="Helvetica"/>
                <a:cs typeface="Helvetica"/>
              </a:rPr>
              <a:t>Use judgment</a:t>
            </a:r>
          </a:p>
          <a:p>
            <a:pPr algn="ctr" eaLnBrk="0" hangingPunct="0"/>
            <a:r>
              <a:rPr lang="en-US" sz="2162" b="1" dirty="0">
                <a:latin typeface="Helvetica"/>
                <a:cs typeface="Helvetica"/>
              </a:rPr>
              <a:t>and creativity</a:t>
            </a:r>
          </a:p>
          <a:p>
            <a:pPr algn="ctr" eaLnBrk="0" hangingPunct="0"/>
            <a:endParaRPr lang="en-US" sz="2162" b="1"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p:txBody>
      </p:sp>
      <p:sp>
        <p:nvSpPr>
          <p:cNvPr id="31750" name="Rectangle 6"/>
          <p:cNvSpPr>
            <a:spLocks noChangeArrowheads="1"/>
          </p:cNvSpPr>
          <p:nvPr/>
        </p:nvSpPr>
        <p:spPr bwMode="auto">
          <a:xfrm>
            <a:off x="247407" y="889874"/>
            <a:ext cx="2745774" cy="5473672"/>
          </a:xfrm>
          <a:prstGeom prst="rect">
            <a:avLst/>
          </a:prstGeom>
          <a:noFill/>
          <a:ln w="25400">
            <a:solidFill>
              <a:schemeClr val="tx1"/>
            </a:solidFill>
            <a:miter lim="800000"/>
            <a:headEnd/>
            <a:tailEnd/>
          </a:ln>
        </p:spPr>
        <p:txBody>
          <a:bodyPr wrap="none" anchor="ctr"/>
          <a:lstStyle/>
          <a:p>
            <a:pPr algn="ctr" eaLnBrk="0" hangingPunct="0"/>
            <a:endParaRPr lang="en-US" sz="2162" b="1" dirty="0">
              <a:latin typeface="Helvetica"/>
              <a:cs typeface="Helvetica"/>
            </a:endParaRPr>
          </a:p>
          <a:p>
            <a:pPr algn="ctr" eaLnBrk="0" hangingPunct="0"/>
            <a:r>
              <a:rPr lang="en-US" sz="2162" b="1" dirty="0">
                <a:latin typeface="Helvetica"/>
                <a:cs typeface="Helvetica"/>
              </a:rPr>
              <a:t>Core </a:t>
            </a:r>
          </a:p>
          <a:p>
            <a:pPr algn="ctr" eaLnBrk="0" hangingPunct="0"/>
            <a:r>
              <a:rPr lang="en-US" sz="2162" b="1" dirty="0">
                <a:latin typeface="Helvetica"/>
                <a:cs typeface="Helvetica"/>
              </a:rPr>
              <a:t>responsibilities</a:t>
            </a:r>
          </a:p>
          <a:p>
            <a:pPr algn="ctr" eaLnBrk="0" hangingPunct="0"/>
            <a:endParaRPr lang="en-US" sz="2162" b="1" dirty="0">
              <a:solidFill>
                <a:schemeClr val="bg1"/>
              </a:solidFill>
              <a:latin typeface="Helvetica"/>
              <a:cs typeface="Helvetica"/>
            </a:endParaRPr>
          </a:p>
          <a:p>
            <a:pPr algn="ctr" eaLnBrk="0" hangingPunct="0"/>
            <a:endParaRPr lang="en-US" sz="2162" b="1"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a:p>
            <a:pPr algn="ctr" eaLnBrk="0" hangingPunct="0"/>
            <a:endParaRPr lang="en-US" sz="1982" dirty="0">
              <a:solidFill>
                <a:schemeClr val="bg1"/>
              </a:solidFill>
              <a:latin typeface="Helvetica"/>
              <a:cs typeface="Helvetica"/>
            </a:endParaRPr>
          </a:p>
        </p:txBody>
      </p:sp>
      <p:sp>
        <p:nvSpPr>
          <p:cNvPr id="31751" name="Line 7"/>
          <p:cNvSpPr>
            <a:spLocks noChangeShapeType="1"/>
          </p:cNvSpPr>
          <p:nvPr/>
        </p:nvSpPr>
        <p:spPr bwMode="auto">
          <a:xfrm>
            <a:off x="384694" y="1918824"/>
            <a:ext cx="247119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sz="1621"/>
          </a:p>
        </p:txBody>
      </p:sp>
      <p:sp>
        <p:nvSpPr>
          <p:cNvPr id="31752" name="Line 8"/>
          <p:cNvSpPr>
            <a:spLocks noChangeShapeType="1"/>
          </p:cNvSpPr>
          <p:nvPr/>
        </p:nvSpPr>
        <p:spPr bwMode="auto">
          <a:xfrm>
            <a:off x="3336402" y="1918824"/>
            <a:ext cx="247119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sz="1621"/>
          </a:p>
        </p:txBody>
      </p:sp>
      <p:sp>
        <p:nvSpPr>
          <p:cNvPr id="31753" name="Line 9"/>
          <p:cNvSpPr>
            <a:spLocks noChangeShapeType="1"/>
          </p:cNvSpPr>
          <p:nvPr/>
        </p:nvSpPr>
        <p:spPr bwMode="auto">
          <a:xfrm>
            <a:off x="6288110" y="1918824"/>
            <a:ext cx="2471197" cy="0"/>
          </a:xfrm>
          <a:prstGeom prst="line">
            <a:avLst/>
          </a:prstGeom>
          <a:noFill/>
          <a:ln w="25400">
            <a:solidFill>
              <a:schemeClr val="tx1"/>
            </a:solidFill>
            <a:round/>
            <a:headEnd/>
            <a:tailEnd/>
          </a:ln>
          <a:extLst>
            <a:ext uri="{909E8E84-426E-40dd-AFC4-6F175D3DCCD1}">
              <a14:hiddenFill xmlns="" xmlns:a14="http://schemas.microsoft.com/office/drawing/2010/main">
                <a:noFill/>
              </a14:hiddenFill>
            </a:ext>
          </a:extLst>
        </p:spPr>
        <p:txBody>
          <a:bodyPr>
            <a:spAutoFit/>
          </a:bodyPr>
          <a:lstStyle/>
          <a:p>
            <a:endParaRPr lang="en-US" sz="1621"/>
          </a:p>
        </p:txBody>
      </p:sp>
      <p:sp>
        <p:nvSpPr>
          <p:cNvPr id="10" name="Title 1"/>
          <p:cNvSpPr txBox="1">
            <a:spLocks/>
          </p:cNvSpPr>
          <p:nvPr/>
        </p:nvSpPr>
        <p:spPr bwMode="auto">
          <a:xfrm>
            <a:off x="178762" y="65427"/>
            <a:ext cx="8786477" cy="759696"/>
          </a:xfrm>
          <a:prstGeom prst="rect">
            <a:avLst/>
          </a:prstGeom>
          <a:noFill/>
          <a:ln w="9525">
            <a:noFill/>
            <a:miter lim="800000"/>
            <a:headEnd/>
            <a:tailEnd/>
          </a:ln>
        </p:spPr>
        <p:txBody>
          <a:bodyPr lIns="91310" tIns="45654" rIns="91310" bIns="45654"/>
          <a:lstStyle/>
          <a:p>
            <a:pPr marL="342393" indent="-342393" algn="ctr" eaLnBrk="0" hangingPunct="0">
              <a:spcBef>
                <a:spcPct val="20000"/>
              </a:spcBef>
              <a:defRPr/>
            </a:pPr>
            <a:r>
              <a:rPr lang="en-US" sz="3603" dirty="0">
                <a:solidFill>
                  <a:srgbClr val="B3C33C"/>
                </a:solidFill>
                <a:latin typeface="Helvetica"/>
                <a:ea typeface="ＭＳ Ｐゴシック" charset="0"/>
                <a:cs typeface="Helvetica"/>
              </a:rPr>
              <a:t>Harry #2 – Executive Director’s doughnut  </a:t>
            </a:r>
          </a:p>
        </p:txBody>
      </p:sp>
      <p:sp>
        <p:nvSpPr>
          <p:cNvPr id="12" name="Rectangle 11">
            <a:extLst>
              <a:ext uri="{FF2B5EF4-FFF2-40B4-BE49-F238E27FC236}">
                <a16:creationId xmlns:a16="http://schemas.microsoft.com/office/drawing/2014/main" id="{BA17B2A9-1998-AB42-B4E3-64F56373C0CC}"/>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95143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BDA4B5-88CD-7546-A6BA-1592D7B42EC8}"/>
              </a:ext>
            </a:extLst>
          </p:cNvPr>
          <p:cNvSpPr/>
          <p:nvPr/>
        </p:nvSpPr>
        <p:spPr>
          <a:xfrm>
            <a:off x="1295663" y="437966"/>
            <a:ext cx="6865866" cy="1254971"/>
          </a:xfrm>
          <a:prstGeom prst="rect">
            <a:avLst/>
          </a:prstGeom>
        </p:spPr>
        <p:txBody>
          <a:bodyPr lIns="89609" tIns="44805" rIns="89609" bIns="44805">
            <a:spAutoFit/>
          </a:bodyPr>
          <a:lstStyle/>
          <a:p>
            <a:pPr algn="ctr">
              <a:defRPr/>
            </a:pPr>
            <a:r>
              <a:rPr lang="en-US" sz="3964" dirty="0">
                <a:solidFill>
                  <a:srgbClr val="B3C33C"/>
                </a:solidFill>
                <a:latin typeface="Helvetica" pitchFamily="2" charset="0"/>
              </a:rPr>
              <a:t>Choice</a:t>
            </a:r>
          </a:p>
          <a:p>
            <a:pPr algn="ctr">
              <a:defRPr/>
            </a:pPr>
            <a:r>
              <a:rPr lang="en-US" sz="3603" dirty="0">
                <a:solidFill>
                  <a:srgbClr val="B3C33C"/>
                </a:solidFill>
                <a:latin typeface="Helvetica" pitchFamily="2" charset="0"/>
              </a:rPr>
              <a:t>A Key to Positive Control</a:t>
            </a:r>
          </a:p>
        </p:txBody>
      </p:sp>
      <p:sp>
        <p:nvSpPr>
          <p:cNvPr id="3" name="Rectangle 2">
            <a:extLst>
              <a:ext uri="{FF2B5EF4-FFF2-40B4-BE49-F238E27FC236}">
                <a16:creationId xmlns:a16="http://schemas.microsoft.com/office/drawing/2014/main" id="{856133C5-1CFE-C045-B847-AEB83B84B3E2}"/>
              </a:ext>
            </a:extLst>
          </p:cNvPr>
          <p:cNvSpPr/>
          <p:nvPr/>
        </p:nvSpPr>
        <p:spPr>
          <a:xfrm>
            <a:off x="898098" y="1933840"/>
            <a:ext cx="7660996" cy="3864595"/>
          </a:xfrm>
          <a:prstGeom prst="rect">
            <a:avLst/>
          </a:prstGeom>
        </p:spPr>
        <p:txBody>
          <a:bodyPr lIns="89609" tIns="44805" rIns="89609" bIns="44805">
            <a:spAutoFit/>
          </a:bodyPr>
          <a:lstStyle/>
          <a:p>
            <a:pPr marL="560818" indent="-560818">
              <a:spcBef>
                <a:spcPct val="20000"/>
              </a:spcBef>
              <a:buFont typeface="Arial" panose="020B0604020202020204" pitchFamily="34" charset="0"/>
              <a:buChar char="•"/>
              <a:defRPr/>
            </a:pPr>
            <a:r>
              <a:rPr lang="en-US" sz="2991" dirty="0">
                <a:latin typeface="Helvetica" pitchFamily="2" charset="0"/>
              </a:rPr>
              <a:t>Choice is not picking between two options (this or that)</a:t>
            </a:r>
          </a:p>
          <a:p>
            <a:pPr>
              <a:spcBef>
                <a:spcPct val="20000"/>
              </a:spcBef>
              <a:defRPr/>
            </a:pPr>
            <a:endParaRPr lang="en-US" sz="2243" dirty="0">
              <a:latin typeface="Helvetica" pitchFamily="2" charset="0"/>
            </a:endParaRPr>
          </a:p>
          <a:p>
            <a:pPr marL="560818" indent="-560818">
              <a:spcBef>
                <a:spcPct val="20000"/>
              </a:spcBef>
              <a:buFont typeface="Arial" panose="020B0604020202020204" pitchFamily="34" charset="0"/>
              <a:buChar char="•"/>
              <a:defRPr/>
            </a:pPr>
            <a:r>
              <a:rPr lang="en-US" sz="2991" dirty="0">
                <a:latin typeface="Helvetica" pitchFamily="2" charset="0"/>
              </a:rPr>
              <a:t>Choice has limitations and impact (understanding them)</a:t>
            </a:r>
          </a:p>
          <a:p>
            <a:pPr>
              <a:spcBef>
                <a:spcPct val="20000"/>
              </a:spcBef>
              <a:defRPr/>
            </a:pPr>
            <a:endParaRPr lang="en-US" sz="2243" dirty="0">
              <a:latin typeface="Helvetica" pitchFamily="2" charset="0"/>
            </a:endParaRPr>
          </a:p>
          <a:p>
            <a:pPr marL="560818" indent="-560818">
              <a:spcBef>
                <a:spcPct val="20000"/>
              </a:spcBef>
              <a:buFont typeface="Arial" panose="020B0604020202020204" pitchFamily="34" charset="0"/>
              <a:buChar char="•"/>
              <a:defRPr/>
            </a:pPr>
            <a:r>
              <a:rPr lang="en-US" sz="2991" dirty="0">
                <a:latin typeface="Helvetica" pitchFamily="2" charset="0"/>
              </a:rPr>
              <a:t>The person must find the options appealing to them</a:t>
            </a:r>
          </a:p>
        </p:txBody>
      </p:sp>
      <p:sp>
        <p:nvSpPr>
          <p:cNvPr id="5" name="Rectangle 4">
            <a:extLst>
              <a:ext uri="{FF2B5EF4-FFF2-40B4-BE49-F238E27FC236}">
                <a16:creationId xmlns:a16="http://schemas.microsoft.com/office/drawing/2014/main" id="{A12876E7-D159-4C48-B54D-FB2BAAF88ED3}"/>
              </a:ext>
            </a:extLst>
          </p:cNvPr>
          <p:cNvSpPr/>
          <p:nvPr/>
        </p:nvSpPr>
        <p:spPr>
          <a:xfrm>
            <a:off x="47734" y="6556233"/>
            <a:ext cx="390299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Adapted from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76948192"/>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2"/>
          <p:cNvSpPr txBox="1">
            <a:spLocks noChangeArrowheads="1"/>
          </p:cNvSpPr>
          <p:nvPr/>
        </p:nvSpPr>
        <p:spPr bwMode="auto">
          <a:xfrm>
            <a:off x="5641982" y="2037811"/>
            <a:ext cx="1852613" cy="304894"/>
          </a:xfrm>
          <a:prstGeom prst="rect">
            <a:avLst/>
          </a:prstGeom>
          <a:noFill/>
          <a:ln w="9525">
            <a:noFill/>
            <a:miter lim="800000"/>
            <a:headEnd/>
            <a:tailEnd/>
          </a:ln>
        </p:spPr>
        <p:txBody>
          <a:bodyPr lIns="82362" tIns="41181" rIns="82362" bIns="41181">
            <a:spAutoFit/>
          </a:bodyPr>
          <a:lstStyle/>
          <a:p>
            <a:pPr eaLnBrk="0" hangingPunct="0">
              <a:spcBef>
                <a:spcPct val="50000"/>
              </a:spcBef>
            </a:pPr>
            <a:endParaRPr lang="en-US" sz="1441" dirty="0">
              <a:latin typeface="Arial Black" pitchFamily="34" charset="0"/>
            </a:endParaRPr>
          </a:p>
        </p:txBody>
      </p:sp>
      <p:sp>
        <p:nvSpPr>
          <p:cNvPr id="147459" name="Rectangle 7"/>
          <p:cNvSpPr>
            <a:spLocks noChangeArrowheads="1"/>
          </p:cNvSpPr>
          <p:nvPr/>
        </p:nvSpPr>
        <p:spPr bwMode="auto">
          <a:xfrm>
            <a:off x="6096001" y="1078691"/>
            <a:ext cx="2744788" cy="5370660"/>
          </a:xfrm>
          <a:prstGeom prst="rect">
            <a:avLst/>
          </a:prstGeom>
          <a:solidFill>
            <a:srgbClr val="FFFFFF"/>
          </a:solidFill>
          <a:ln w="25400">
            <a:solidFill>
              <a:schemeClr val="tx1"/>
            </a:solidFill>
            <a:miter lim="800000"/>
            <a:headEnd/>
            <a:tailEnd/>
          </a:ln>
        </p:spPr>
        <p:txBody>
          <a:bodyPr wrap="none" lIns="82362" tIns="41181" rIns="82362" bIns="41181" anchor="ctr"/>
          <a:lstStyle/>
          <a:p>
            <a:pPr algn="ctr" eaLnBrk="0" hangingPunct="0">
              <a:defRPr/>
            </a:pPr>
            <a:endParaRPr lang="en-US" sz="1982" dirty="0">
              <a:solidFill>
                <a:srgbClr val="002060"/>
              </a:solidFill>
              <a:latin typeface="Helvetica"/>
              <a:ea typeface="ＭＳ Ｐゴシック" charset="0"/>
              <a:cs typeface="Helvetica"/>
            </a:endParaRPr>
          </a:p>
          <a:p>
            <a:pPr algn="ctr" eaLnBrk="0" hangingPunct="0">
              <a:defRPr/>
            </a:pPr>
            <a:r>
              <a:rPr lang="en-US" sz="1982" dirty="0">
                <a:latin typeface="Helvetica"/>
                <a:ea typeface="ＭＳ Ｐゴシック" charset="0"/>
                <a:cs typeface="Helvetica"/>
              </a:rPr>
              <a:t>Not  usually our  </a:t>
            </a:r>
          </a:p>
          <a:p>
            <a:pPr algn="ctr" eaLnBrk="0" hangingPunct="0">
              <a:defRPr/>
            </a:pPr>
            <a:r>
              <a:rPr lang="en-US" sz="1982" dirty="0">
                <a:latin typeface="Helvetica"/>
                <a:ea typeface="ＭＳ Ｐゴシック" charset="0"/>
                <a:cs typeface="Helvetica"/>
              </a:rPr>
              <a:t>responsibility</a:t>
            </a: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r>
              <a:rPr lang="en-US" sz="1982" dirty="0">
                <a:solidFill>
                  <a:srgbClr val="080808"/>
                </a:solidFill>
                <a:latin typeface="Helvetica"/>
                <a:cs typeface="Helvetica"/>
              </a:rPr>
              <a:t>To help him get</a:t>
            </a:r>
          </a:p>
          <a:p>
            <a:pPr algn="ctr" eaLnBrk="0" hangingPunct="0">
              <a:defRPr/>
            </a:pPr>
            <a:r>
              <a:rPr lang="en-US" sz="1982" dirty="0">
                <a:solidFill>
                  <a:srgbClr val="080808"/>
                </a:solidFill>
                <a:latin typeface="Helvetica"/>
                <a:cs typeface="Helvetica"/>
              </a:rPr>
              <a:t>sex or keep him out</a:t>
            </a:r>
          </a:p>
          <a:p>
            <a:pPr algn="ctr" eaLnBrk="0" hangingPunct="0">
              <a:defRPr/>
            </a:pPr>
            <a:r>
              <a:rPr lang="en-US" sz="1982" dirty="0">
                <a:solidFill>
                  <a:srgbClr val="080808"/>
                </a:solidFill>
                <a:latin typeface="Helvetica"/>
                <a:cs typeface="Helvetica"/>
              </a:rPr>
              <a:t>of jail at all costs</a:t>
            </a: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a:p>
            <a:pPr algn="ctr" eaLnBrk="0" hangingPunct="0">
              <a:defRPr/>
            </a:pPr>
            <a:endParaRPr lang="en-US" sz="1982" dirty="0">
              <a:solidFill>
                <a:srgbClr val="080808"/>
              </a:solidFill>
              <a:latin typeface="Helvetica"/>
              <a:ea typeface="ＭＳ Ｐゴシック" charset="0"/>
              <a:cs typeface="Helvetica"/>
            </a:endParaRPr>
          </a:p>
        </p:txBody>
      </p:sp>
      <p:sp>
        <p:nvSpPr>
          <p:cNvPr id="79877" name="Rectangle 8"/>
          <p:cNvSpPr>
            <a:spLocks noChangeArrowheads="1"/>
          </p:cNvSpPr>
          <p:nvPr/>
        </p:nvSpPr>
        <p:spPr bwMode="auto">
          <a:xfrm>
            <a:off x="3143257" y="1064454"/>
            <a:ext cx="2746375" cy="5384898"/>
          </a:xfrm>
          <a:prstGeom prst="rect">
            <a:avLst/>
          </a:prstGeom>
          <a:solidFill>
            <a:srgbClr val="FFFFFF"/>
          </a:solidFill>
          <a:ln w="25400">
            <a:solidFill>
              <a:schemeClr val="tx1"/>
            </a:solidFill>
            <a:miter lim="800000"/>
            <a:headEnd/>
            <a:tailEnd/>
          </a:ln>
        </p:spPr>
        <p:txBody>
          <a:bodyPr wrap="none" lIns="82362" tIns="41181" rIns="82362" bIns="41181" anchor="ctr"/>
          <a:lstStyle/>
          <a:p>
            <a:pPr algn="ctr" eaLnBrk="0" hangingPunct="0"/>
            <a:endParaRPr lang="en-US" sz="1982" dirty="0">
              <a:solidFill>
                <a:srgbClr val="002060"/>
              </a:solidFill>
              <a:latin typeface="Helvetica"/>
              <a:cs typeface="Helvetica"/>
            </a:endParaRPr>
          </a:p>
          <a:p>
            <a:pPr algn="ctr" eaLnBrk="0" hangingPunct="0"/>
            <a:endParaRPr lang="en-US" sz="1982" dirty="0">
              <a:solidFill>
                <a:srgbClr val="002060"/>
              </a:solidFill>
              <a:latin typeface="Helvetica"/>
              <a:cs typeface="Helvetica"/>
            </a:endParaRPr>
          </a:p>
          <a:p>
            <a:pPr algn="ctr" eaLnBrk="0" hangingPunct="0"/>
            <a:endParaRPr lang="en-US" sz="1081" dirty="0">
              <a:solidFill>
                <a:srgbClr val="002060"/>
              </a:solidFill>
              <a:latin typeface="Helvetica"/>
              <a:cs typeface="Helvetica"/>
            </a:endParaRPr>
          </a:p>
          <a:p>
            <a:pPr algn="ctr" eaLnBrk="0" hangingPunct="0"/>
            <a:r>
              <a:rPr lang="en-US" sz="1982" dirty="0">
                <a:latin typeface="Helvetica"/>
                <a:cs typeface="Helvetica"/>
              </a:rPr>
              <a:t>Use judgment</a:t>
            </a:r>
          </a:p>
          <a:p>
            <a:pPr algn="ctr" eaLnBrk="0" hangingPunct="0"/>
            <a:r>
              <a:rPr lang="en-US" sz="1982" dirty="0">
                <a:latin typeface="Helvetica"/>
                <a:cs typeface="Helvetica"/>
              </a:rPr>
              <a:t>and creativity</a:t>
            </a:r>
          </a:p>
          <a:p>
            <a:pPr algn="ctr" eaLnBrk="0" hangingPunct="0"/>
            <a:endParaRPr lang="en-US" sz="1982" dirty="0">
              <a:latin typeface="Helvetica"/>
              <a:cs typeface="Helvetica"/>
            </a:endParaRPr>
          </a:p>
          <a:p>
            <a:pPr algn="ctr" eaLnBrk="0" hangingPunct="0"/>
            <a:endParaRPr lang="en-US" sz="270" dirty="0">
              <a:latin typeface="Helvetica"/>
              <a:cs typeface="Helvetica"/>
            </a:endParaRPr>
          </a:p>
          <a:p>
            <a:pPr algn="ctr" eaLnBrk="0" hangingPunct="0"/>
            <a:r>
              <a:rPr lang="en-US" sz="1982" dirty="0">
                <a:latin typeface="Helvetica"/>
                <a:cs typeface="Helvetica"/>
              </a:rPr>
              <a:t>Short term – How</a:t>
            </a:r>
          </a:p>
          <a:p>
            <a:pPr algn="ctr" eaLnBrk="0" hangingPunct="0"/>
            <a:r>
              <a:rPr lang="en-US" sz="1982" dirty="0">
                <a:solidFill>
                  <a:srgbClr val="080808"/>
                </a:solidFill>
                <a:latin typeface="Helvetica"/>
                <a:cs typeface="Helvetica"/>
              </a:rPr>
              <a:t>you keep the woman</a:t>
            </a:r>
          </a:p>
          <a:p>
            <a:pPr algn="ctr" eaLnBrk="0" hangingPunct="0"/>
            <a:r>
              <a:rPr lang="en-US" sz="1982" dirty="0">
                <a:solidFill>
                  <a:srgbClr val="080808"/>
                </a:solidFill>
                <a:latin typeface="Helvetica"/>
                <a:cs typeface="Helvetica"/>
              </a:rPr>
              <a:t> safe until you can get</a:t>
            </a:r>
          </a:p>
          <a:p>
            <a:pPr algn="ctr" eaLnBrk="0" hangingPunct="0"/>
            <a:r>
              <a:rPr lang="en-US" sz="1982" dirty="0">
                <a:solidFill>
                  <a:srgbClr val="080808"/>
                </a:solidFill>
                <a:latin typeface="Helvetica"/>
                <a:cs typeface="Helvetica"/>
              </a:rPr>
              <a:t> him treatment</a:t>
            </a:r>
          </a:p>
          <a:p>
            <a:pPr algn="ctr" eaLnBrk="0" hangingPunct="0"/>
            <a:endParaRPr lang="en-US" sz="1982" dirty="0">
              <a:solidFill>
                <a:srgbClr val="080808"/>
              </a:solidFill>
              <a:latin typeface="Helvetica"/>
              <a:cs typeface="Helvetica"/>
            </a:endParaRPr>
          </a:p>
          <a:p>
            <a:pPr algn="ctr" eaLnBrk="0" hangingPunct="0"/>
            <a:r>
              <a:rPr lang="en-US" sz="1982" dirty="0">
                <a:solidFill>
                  <a:srgbClr val="080808"/>
                </a:solidFill>
                <a:latin typeface="Helvetica"/>
                <a:cs typeface="Helvetica"/>
              </a:rPr>
              <a:t>Longer term – how</a:t>
            </a:r>
          </a:p>
          <a:p>
            <a:pPr algn="ctr" eaLnBrk="0" hangingPunct="0"/>
            <a:r>
              <a:rPr lang="en-US" sz="1982" dirty="0">
                <a:solidFill>
                  <a:srgbClr val="080808"/>
                </a:solidFill>
                <a:latin typeface="Helvetica"/>
                <a:cs typeface="Helvetica"/>
              </a:rPr>
              <a:t>you learn, acting on</a:t>
            </a:r>
          </a:p>
          <a:p>
            <a:pPr algn="ctr" eaLnBrk="0" hangingPunct="0"/>
            <a:r>
              <a:rPr lang="en-US" sz="1982" dirty="0">
                <a:solidFill>
                  <a:srgbClr val="080808"/>
                </a:solidFill>
                <a:latin typeface="Helvetica"/>
                <a:cs typeface="Helvetica"/>
              </a:rPr>
              <a:t>what you learn,</a:t>
            </a:r>
          </a:p>
          <a:p>
            <a:pPr algn="ctr" eaLnBrk="0" hangingPunct="0"/>
            <a:r>
              <a:rPr lang="en-US" sz="1982" dirty="0">
                <a:solidFill>
                  <a:srgbClr val="080808"/>
                </a:solidFill>
                <a:latin typeface="Helvetica"/>
                <a:cs typeface="Helvetica"/>
              </a:rPr>
              <a:t>figuring out how he</a:t>
            </a:r>
          </a:p>
          <a:p>
            <a:pPr algn="ctr" eaLnBrk="0" hangingPunct="0"/>
            <a:r>
              <a:rPr lang="en-US" sz="1982" dirty="0">
                <a:solidFill>
                  <a:srgbClr val="080808"/>
                </a:solidFill>
                <a:latin typeface="Helvetica"/>
                <a:cs typeface="Helvetica"/>
              </a:rPr>
              <a:t>can get what is</a:t>
            </a:r>
          </a:p>
          <a:p>
            <a:pPr algn="ctr" eaLnBrk="0" hangingPunct="0"/>
            <a:r>
              <a:rPr lang="en-US" sz="1982" dirty="0">
                <a:solidFill>
                  <a:srgbClr val="080808"/>
                </a:solidFill>
                <a:latin typeface="Helvetica"/>
                <a:cs typeface="Helvetica"/>
              </a:rPr>
              <a:t>important enough to</a:t>
            </a:r>
          </a:p>
          <a:p>
            <a:pPr algn="ctr" eaLnBrk="0" hangingPunct="0"/>
            <a:r>
              <a:rPr lang="en-US" sz="1982" dirty="0">
                <a:solidFill>
                  <a:srgbClr val="080808"/>
                </a:solidFill>
                <a:latin typeface="Helvetica"/>
                <a:cs typeface="Helvetica"/>
              </a:rPr>
              <a:t>him that that he</a:t>
            </a:r>
          </a:p>
          <a:p>
            <a:pPr algn="ctr" eaLnBrk="0" hangingPunct="0"/>
            <a:r>
              <a:rPr lang="en-US" sz="1982" dirty="0">
                <a:solidFill>
                  <a:srgbClr val="080808"/>
                </a:solidFill>
                <a:latin typeface="Helvetica"/>
                <a:cs typeface="Helvetica"/>
              </a:rPr>
              <a:t>will participate in</a:t>
            </a:r>
          </a:p>
          <a:p>
            <a:pPr algn="ctr" eaLnBrk="0" hangingPunct="0"/>
            <a:r>
              <a:rPr lang="en-US" sz="1982" dirty="0">
                <a:solidFill>
                  <a:srgbClr val="080808"/>
                </a:solidFill>
                <a:latin typeface="Helvetica"/>
                <a:cs typeface="Helvetica"/>
              </a:rPr>
              <a:t>treatment</a:t>
            </a:r>
          </a:p>
          <a:p>
            <a:pPr algn="ctr" eaLnBrk="0" hangingPunct="0"/>
            <a:endParaRPr lang="en-US" sz="1982" dirty="0">
              <a:solidFill>
                <a:srgbClr val="080808"/>
              </a:solidFill>
              <a:latin typeface="Helvetica"/>
              <a:cs typeface="Helvetica"/>
            </a:endParaRPr>
          </a:p>
          <a:p>
            <a:pPr algn="ctr" eaLnBrk="0" hangingPunct="0">
              <a:spcBef>
                <a:spcPct val="50000"/>
              </a:spcBef>
            </a:pPr>
            <a:endParaRPr lang="en-US" sz="1982" dirty="0">
              <a:solidFill>
                <a:srgbClr val="080808"/>
              </a:solidFill>
              <a:latin typeface="Helvetica"/>
              <a:cs typeface="Helvetica"/>
            </a:endParaRPr>
          </a:p>
        </p:txBody>
      </p:sp>
      <p:sp>
        <p:nvSpPr>
          <p:cNvPr id="79878" name="Rectangle 9"/>
          <p:cNvSpPr>
            <a:spLocks noChangeArrowheads="1"/>
          </p:cNvSpPr>
          <p:nvPr/>
        </p:nvSpPr>
        <p:spPr bwMode="auto">
          <a:xfrm>
            <a:off x="192095" y="1064454"/>
            <a:ext cx="2744787" cy="5384898"/>
          </a:xfrm>
          <a:prstGeom prst="rect">
            <a:avLst/>
          </a:prstGeom>
          <a:noFill/>
          <a:ln w="25400">
            <a:solidFill>
              <a:schemeClr val="tx1"/>
            </a:solidFill>
            <a:miter lim="800000"/>
            <a:headEnd/>
            <a:tailEnd/>
          </a:ln>
        </p:spPr>
        <p:txBody>
          <a:bodyPr wrap="none" lIns="82362" tIns="41181" rIns="82362" bIns="41181" anchor="ctr"/>
          <a:lstStyle/>
          <a:p>
            <a:pPr algn="ctr" eaLnBrk="0" hangingPunct="0"/>
            <a:endParaRPr lang="en-US" sz="1982" dirty="0">
              <a:solidFill>
                <a:srgbClr val="002060"/>
              </a:solidFill>
              <a:latin typeface="Helvetica"/>
              <a:cs typeface="Helvetica"/>
            </a:endParaRPr>
          </a:p>
          <a:p>
            <a:pPr algn="ctr" eaLnBrk="0" hangingPunct="0"/>
            <a:endParaRPr lang="en-US" sz="1982" dirty="0">
              <a:solidFill>
                <a:srgbClr val="002060"/>
              </a:solidFill>
              <a:latin typeface="Helvetica"/>
              <a:cs typeface="Helvetica"/>
            </a:endParaRPr>
          </a:p>
          <a:p>
            <a:pPr algn="ctr" eaLnBrk="0" hangingPunct="0"/>
            <a:r>
              <a:rPr lang="en-US" sz="1982" dirty="0">
                <a:latin typeface="Helvetica"/>
                <a:cs typeface="Helvetica"/>
              </a:rPr>
              <a:t>Core </a:t>
            </a:r>
          </a:p>
          <a:p>
            <a:pPr algn="ctr" eaLnBrk="0" hangingPunct="0"/>
            <a:r>
              <a:rPr lang="en-US" sz="1982" dirty="0">
                <a:latin typeface="Helvetica"/>
                <a:cs typeface="Helvetica"/>
              </a:rPr>
              <a:t>responsibilities</a:t>
            </a:r>
          </a:p>
          <a:p>
            <a:pPr algn="ctr" eaLnBrk="0" hangingPunct="0"/>
            <a:endParaRPr lang="en-US" sz="1982" dirty="0">
              <a:solidFill>
                <a:srgbClr val="002060"/>
              </a:solidFill>
              <a:latin typeface="Helvetica"/>
              <a:cs typeface="Helvetica"/>
            </a:endParaRPr>
          </a:p>
          <a:p>
            <a:pPr algn="ctr" eaLnBrk="0" hangingPunct="0"/>
            <a:endParaRPr lang="en-US" sz="1982" dirty="0">
              <a:solidFill>
                <a:schemeClr val="bg2"/>
              </a:solidFill>
              <a:latin typeface="Helvetica"/>
              <a:cs typeface="Helvetica"/>
            </a:endParaRPr>
          </a:p>
          <a:p>
            <a:pPr algn="ctr" eaLnBrk="0" hangingPunct="0"/>
            <a:r>
              <a:rPr lang="en-US" sz="1982" dirty="0">
                <a:latin typeface="Helvetica"/>
                <a:cs typeface="Helvetica"/>
              </a:rPr>
              <a:t>Short term -Keep the</a:t>
            </a:r>
          </a:p>
          <a:p>
            <a:pPr algn="ctr" eaLnBrk="0" hangingPunct="0"/>
            <a:r>
              <a:rPr lang="en-US" sz="1982" dirty="0">
                <a:latin typeface="Helvetica"/>
                <a:cs typeface="Helvetica"/>
              </a:rPr>
              <a:t> woman safe and in </a:t>
            </a:r>
          </a:p>
          <a:p>
            <a:pPr algn="ctr" eaLnBrk="0" hangingPunct="0"/>
            <a:r>
              <a:rPr lang="en-US" sz="1982" dirty="0">
                <a:latin typeface="Helvetica"/>
                <a:cs typeface="Helvetica"/>
              </a:rPr>
              <a:t>the process keep him</a:t>
            </a:r>
          </a:p>
          <a:p>
            <a:pPr algn="ctr" eaLnBrk="0" hangingPunct="0"/>
            <a:r>
              <a:rPr lang="en-US" sz="1982" dirty="0">
                <a:latin typeface="Helvetica"/>
                <a:cs typeface="Helvetica"/>
              </a:rPr>
              <a:t>safe (and out of jail)</a:t>
            </a:r>
          </a:p>
          <a:p>
            <a:pPr algn="ctr" eaLnBrk="0" hangingPunct="0"/>
            <a:endParaRPr lang="en-US" sz="1982" dirty="0">
              <a:latin typeface="Helvetica"/>
              <a:cs typeface="Helvetica"/>
            </a:endParaRPr>
          </a:p>
          <a:p>
            <a:pPr algn="ctr" eaLnBrk="0" hangingPunct="0"/>
            <a:r>
              <a:rPr lang="en-US" sz="1982" dirty="0">
                <a:latin typeface="Helvetica"/>
                <a:cs typeface="Helvetica"/>
              </a:rPr>
              <a:t>Longer term – teach</a:t>
            </a:r>
          </a:p>
          <a:p>
            <a:pPr algn="ctr" eaLnBrk="0" hangingPunct="0"/>
            <a:r>
              <a:rPr lang="en-US" sz="1982" dirty="0">
                <a:latin typeface="Helvetica"/>
                <a:cs typeface="Helvetica"/>
              </a:rPr>
              <a:t>relationship SKILLS,</a:t>
            </a:r>
          </a:p>
          <a:p>
            <a:pPr algn="ctr" eaLnBrk="0" hangingPunct="0"/>
            <a:r>
              <a:rPr lang="en-US" sz="1982" dirty="0">
                <a:latin typeface="Helvetica"/>
                <a:cs typeface="Helvetica"/>
              </a:rPr>
              <a:t>figure out why he is</a:t>
            </a:r>
          </a:p>
          <a:p>
            <a:pPr algn="ctr" eaLnBrk="0" hangingPunct="0"/>
            <a:r>
              <a:rPr lang="en-US" sz="1982" dirty="0">
                <a:latin typeface="Helvetica"/>
                <a:cs typeface="Helvetica"/>
              </a:rPr>
              <a:t>stalking, any pattern,</a:t>
            </a:r>
          </a:p>
          <a:p>
            <a:pPr algn="ctr" eaLnBrk="0" hangingPunct="0"/>
            <a:r>
              <a:rPr lang="en-US" sz="1982" dirty="0">
                <a:latin typeface="Helvetica"/>
                <a:cs typeface="Helvetica"/>
              </a:rPr>
              <a:t> and deal with it,</a:t>
            </a:r>
          </a:p>
          <a:p>
            <a:pPr algn="ctr" eaLnBrk="0" hangingPunct="0"/>
            <a:r>
              <a:rPr lang="en-US" sz="1982" dirty="0">
                <a:latin typeface="Helvetica"/>
                <a:cs typeface="Helvetica"/>
              </a:rPr>
              <a:t>seeking a way for</a:t>
            </a:r>
          </a:p>
          <a:p>
            <a:pPr algn="ctr" eaLnBrk="0" hangingPunct="0"/>
            <a:r>
              <a:rPr lang="en-US" sz="1982" dirty="0">
                <a:latin typeface="Helvetica"/>
                <a:cs typeface="Helvetica"/>
              </a:rPr>
              <a:t> Harry to live safely</a:t>
            </a:r>
          </a:p>
          <a:p>
            <a:pPr algn="ctr" eaLnBrk="0" hangingPunct="0"/>
            <a:r>
              <a:rPr lang="en-US" sz="1982" dirty="0">
                <a:latin typeface="Helvetica"/>
                <a:cs typeface="Helvetica"/>
              </a:rPr>
              <a:t>in the community</a:t>
            </a:r>
          </a:p>
          <a:p>
            <a:pPr algn="ctr" eaLnBrk="0" hangingPunct="0"/>
            <a:endParaRPr lang="en-US" sz="1982" dirty="0">
              <a:solidFill>
                <a:schemeClr val="bg2"/>
              </a:solidFill>
              <a:latin typeface="Helvetica"/>
              <a:cs typeface="Helvetica"/>
            </a:endParaRPr>
          </a:p>
          <a:p>
            <a:pPr algn="ctr" eaLnBrk="0" hangingPunct="0"/>
            <a:endParaRPr lang="en-US" sz="1982" dirty="0">
              <a:solidFill>
                <a:schemeClr val="bg2"/>
              </a:solidFill>
              <a:latin typeface="Helvetica"/>
              <a:cs typeface="Helvetica"/>
            </a:endParaRPr>
          </a:p>
        </p:txBody>
      </p:sp>
      <p:sp>
        <p:nvSpPr>
          <p:cNvPr id="79879" name="Line 7"/>
          <p:cNvSpPr>
            <a:spLocks noChangeShapeType="1"/>
          </p:cNvSpPr>
          <p:nvPr/>
        </p:nvSpPr>
        <p:spPr bwMode="auto">
          <a:xfrm>
            <a:off x="328620" y="1819395"/>
            <a:ext cx="2471737" cy="0"/>
          </a:xfrm>
          <a:prstGeom prst="line">
            <a:avLst/>
          </a:prstGeom>
          <a:noFill/>
          <a:ln w="25400">
            <a:solidFill>
              <a:srgbClr val="002060"/>
            </a:solidFill>
            <a:round/>
            <a:headEnd/>
            <a:tailEnd/>
          </a:ln>
        </p:spPr>
        <p:txBody>
          <a:bodyPr lIns="82362" tIns="41181" rIns="82362" bIns="41181">
            <a:spAutoFit/>
          </a:bodyPr>
          <a:lstStyle/>
          <a:p>
            <a:endParaRPr lang="en-US" sz="1621"/>
          </a:p>
        </p:txBody>
      </p:sp>
      <p:sp>
        <p:nvSpPr>
          <p:cNvPr id="79880" name="Line 8"/>
          <p:cNvSpPr>
            <a:spLocks noChangeShapeType="1"/>
          </p:cNvSpPr>
          <p:nvPr/>
        </p:nvSpPr>
        <p:spPr bwMode="auto">
          <a:xfrm>
            <a:off x="3281363" y="1819395"/>
            <a:ext cx="2470151" cy="0"/>
          </a:xfrm>
          <a:prstGeom prst="line">
            <a:avLst/>
          </a:prstGeom>
          <a:noFill/>
          <a:ln w="25400">
            <a:solidFill>
              <a:srgbClr val="002060"/>
            </a:solidFill>
            <a:round/>
            <a:headEnd/>
            <a:tailEnd/>
          </a:ln>
        </p:spPr>
        <p:txBody>
          <a:bodyPr lIns="82362" tIns="41181" rIns="82362" bIns="41181">
            <a:spAutoFit/>
          </a:bodyPr>
          <a:lstStyle/>
          <a:p>
            <a:endParaRPr lang="en-US" sz="1621"/>
          </a:p>
        </p:txBody>
      </p:sp>
      <p:sp>
        <p:nvSpPr>
          <p:cNvPr id="79881" name="Line 9"/>
          <p:cNvSpPr>
            <a:spLocks noChangeShapeType="1"/>
          </p:cNvSpPr>
          <p:nvPr/>
        </p:nvSpPr>
        <p:spPr bwMode="auto">
          <a:xfrm>
            <a:off x="6232526" y="1819395"/>
            <a:ext cx="2471738" cy="0"/>
          </a:xfrm>
          <a:prstGeom prst="line">
            <a:avLst/>
          </a:prstGeom>
          <a:noFill/>
          <a:ln w="25400">
            <a:solidFill>
              <a:srgbClr val="002060"/>
            </a:solidFill>
            <a:round/>
            <a:headEnd/>
            <a:tailEnd/>
          </a:ln>
        </p:spPr>
        <p:txBody>
          <a:bodyPr lIns="82362" tIns="41181" rIns="82362" bIns="41181">
            <a:spAutoFit/>
          </a:bodyPr>
          <a:lstStyle/>
          <a:p>
            <a:endParaRPr lang="en-US" sz="1621"/>
          </a:p>
        </p:txBody>
      </p:sp>
      <p:sp>
        <p:nvSpPr>
          <p:cNvPr id="79882" name="Title 1"/>
          <p:cNvSpPr txBox="1">
            <a:spLocks/>
          </p:cNvSpPr>
          <p:nvPr/>
        </p:nvSpPr>
        <p:spPr bwMode="auto">
          <a:xfrm>
            <a:off x="178761" y="260441"/>
            <a:ext cx="8717833" cy="965447"/>
          </a:xfrm>
          <a:prstGeom prst="rect">
            <a:avLst/>
          </a:prstGeom>
          <a:noFill/>
          <a:ln w="9525">
            <a:noFill/>
            <a:miter lim="800000"/>
            <a:headEnd/>
            <a:tailEnd/>
          </a:ln>
        </p:spPr>
        <p:txBody>
          <a:bodyPr lIns="91310" tIns="45654" rIns="91310" bIns="45654"/>
          <a:lstStyle/>
          <a:p>
            <a:pPr marL="342393" indent="-342393" algn="ctr" eaLnBrk="0" hangingPunct="0">
              <a:spcBef>
                <a:spcPct val="20000"/>
              </a:spcBef>
            </a:pPr>
            <a:r>
              <a:rPr lang="en-US" sz="3603" dirty="0">
                <a:solidFill>
                  <a:srgbClr val="B3C33C"/>
                </a:solidFill>
                <a:latin typeface="Helvetica"/>
                <a:cs typeface="Helvetica"/>
              </a:rPr>
              <a:t>Harry #2 – Executive Director’s doughnut </a:t>
            </a:r>
          </a:p>
        </p:txBody>
      </p:sp>
      <p:sp>
        <p:nvSpPr>
          <p:cNvPr id="11" name="Rectangle 10">
            <a:extLst>
              <a:ext uri="{FF2B5EF4-FFF2-40B4-BE49-F238E27FC236}">
                <a16:creationId xmlns:a16="http://schemas.microsoft.com/office/drawing/2014/main" id="{DB86A5AF-B441-8043-893E-915F1EE6C59E}"/>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57120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7BC1A110-3425-402F-ACC8-6770D44EA123}"/>
              </a:ext>
            </a:extLst>
          </p:cNvPr>
          <p:cNvSpPr>
            <a:spLocks noChangeArrowheads="1"/>
          </p:cNvSpPr>
          <p:nvPr/>
        </p:nvSpPr>
        <p:spPr bwMode="auto">
          <a:xfrm>
            <a:off x="523225" y="2143680"/>
            <a:ext cx="8244779" cy="2640759"/>
          </a:xfrm>
          <a:prstGeom prst="rightArrow">
            <a:avLst>
              <a:gd name="adj1" fmla="val 50000"/>
              <a:gd name="adj2" fmla="val 79527"/>
            </a:avLst>
          </a:prstGeom>
          <a:gradFill flip="none" rotWithShape="1">
            <a:gsLst>
              <a:gs pos="0">
                <a:schemeClr val="tx2">
                  <a:lumMod val="20000"/>
                  <a:lumOff val="80000"/>
                </a:schemeClr>
              </a:gs>
              <a:gs pos="64000">
                <a:srgbClr val="CC99FF"/>
              </a:gs>
              <a:gs pos="100000">
                <a:srgbClr val="92D050"/>
              </a:gs>
            </a:gsLst>
            <a:path path="circle">
              <a:fillToRect l="100000" t="100000"/>
            </a:path>
            <a:tileRect r="-100000" b="-100000"/>
          </a:gradFill>
          <a:ln w="38100">
            <a:solidFill>
              <a:schemeClr val="bg1"/>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6" name="Line 3">
            <a:extLst>
              <a:ext uri="{FF2B5EF4-FFF2-40B4-BE49-F238E27FC236}">
                <a16:creationId xmlns:a16="http://schemas.microsoft.com/office/drawing/2014/main" id="{EF127DAA-DD0B-4A63-B090-D2EB8FA0B8E7}"/>
              </a:ext>
            </a:extLst>
          </p:cNvPr>
          <p:cNvSpPr>
            <a:spLocks noChangeShapeType="1"/>
          </p:cNvSpPr>
          <p:nvPr/>
        </p:nvSpPr>
        <p:spPr bwMode="auto">
          <a:xfrm flipH="1">
            <a:off x="4645225"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8" name="Oval 7">
            <a:extLst>
              <a:ext uri="{FF2B5EF4-FFF2-40B4-BE49-F238E27FC236}">
                <a16:creationId xmlns:a16="http://schemas.microsoft.com/office/drawing/2014/main" id="{D3D5F463-0C67-417B-AEFF-A96E99F07505}"/>
              </a:ext>
            </a:extLst>
          </p:cNvPr>
          <p:cNvSpPr>
            <a:spLocks noChangeArrowheads="1"/>
          </p:cNvSpPr>
          <p:nvPr/>
        </p:nvSpPr>
        <p:spPr bwMode="auto">
          <a:xfrm>
            <a:off x="192546" y="1239643"/>
            <a:ext cx="1470724" cy="747825"/>
          </a:xfrm>
          <a:prstGeom prst="ellipse">
            <a:avLst/>
          </a:prstGeom>
          <a:solidFill>
            <a:srgbClr val="92D050"/>
          </a:solidFill>
          <a:ln w="25400">
            <a:solidFill>
              <a:srgbClr val="002060"/>
            </a:solidFill>
            <a:round/>
            <a:headEnd/>
            <a:tailEnd/>
          </a:ln>
        </p:spPr>
        <p:txBody>
          <a:bodyPr wrap="none" lIns="88919" tIns="44459" rIns="88919" bIns="44459" anchor="ctr"/>
          <a:lstStyle/>
          <a:p>
            <a:pPr algn="ctr">
              <a:lnSpc>
                <a:spcPct val="50000"/>
              </a:lnSpc>
              <a:spcBef>
                <a:spcPct val="50000"/>
              </a:spcBef>
              <a:defRPr/>
            </a:pPr>
            <a:endParaRPr lang="en-US" sz="180" dirty="0">
              <a:ea typeface="ＭＳ Ｐゴシック" charset="0"/>
              <a:cs typeface="ＭＳ Ｐゴシック" charset="0"/>
            </a:endParaRPr>
          </a:p>
          <a:p>
            <a:pPr algn="ctr">
              <a:lnSpc>
                <a:spcPct val="50000"/>
              </a:lnSpc>
              <a:spcBef>
                <a:spcPct val="50000"/>
              </a:spcBef>
              <a:defRPr/>
            </a:pPr>
            <a:r>
              <a:rPr lang="en-US" sz="2243" dirty="0">
                <a:ea typeface="ＭＳ Ｐゴシック" charset="0"/>
                <a:cs typeface="ＭＳ Ｐゴシック" charset="0"/>
              </a:rPr>
              <a:t>Service</a:t>
            </a:r>
          </a:p>
          <a:p>
            <a:pPr algn="ctr">
              <a:lnSpc>
                <a:spcPct val="50000"/>
              </a:lnSpc>
              <a:spcBef>
                <a:spcPct val="50000"/>
              </a:spcBef>
              <a:defRPr/>
            </a:pPr>
            <a:r>
              <a:rPr lang="en-US" sz="2243" dirty="0">
                <a:ea typeface="ＭＳ Ｐゴシック" charset="0"/>
                <a:cs typeface="ＭＳ Ｐゴシック" charset="0"/>
              </a:rPr>
              <a:t>Life</a:t>
            </a:r>
          </a:p>
        </p:txBody>
      </p:sp>
      <p:sp>
        <p:nvSpPr>
          <p:cNvPr id="9" name="Oval 8">
            <a:extLst>
              <a:ext uri="{FF2B5EF4-FFF2-40B4-BE49-F238E27FC236}">
                <a16:creationId xmlns:a16="http://schemas.microsoft.com/office/drawing/2014/main" id="{DD796F07-C8C6-4028-8CC9-65C5C97CB7A3}"/>
              </a:ext>
            </a:extLst>
          </p:cNvPr>
          <p:cNvSpPr>
            <a:spLocks noChangeArrowheads="1"/>
          </p:cNvSpPr>
          <p:nvPr/>
        </p:nvSpPr>
        <p:spPr bwMode="auto">
          <a:xfrm>
            <a:off x="6854428" y="1162154"/>
            <a:ext cx="1766738" cy="747825"/>
          </a:xfrm>
          <a:prstGeom prst="ellipse">
            <a:avLst/>
          </a:prstGeom>
          <a:solidFill>
            <a:srgbClr val="9BD9EF"/>
          </a:solidFill>
          <a:ln w="25400">
            <a:solidFill>
              <a:srgbClr val="002060"/>
            </a:solidFill>
            <a:round/>
            <a:headEnd/>
            <a:tailEnd/>
          </a:ln>
        </p:spPr>
        <p:txBody>
          <a:bodyPr wrap="none" lIns="88919" tIns="44459" rIns="88919" bIns="44459" anchor="ctr" anchorCtr="1"/>
          <a:lstStyle/>
          <a:p>
            <a:pPr algn="ctr">
              <a:spcBef>
                <a:spcPct val="50000"/>
              </a:spcBef>
              <a:defRPr/>
            </a:pPr>
            <a:r>
              <a:rPr lang="en-US" sz="2243" dirty="0">
                <a:ea typeface="ＭＳ Ｐゴシック" charset="0"/>
                <a:cs typeface="ＭＳ Ｐゴシック" charset="0"/>
              </a:rPr>
              <a:t>Community</a:t>
            </a:r>
            <a:br>
              <a:rPr lang="en-US" sz="2243" dirty="0">
                <a:ea typeface="ＭＳ Ｐゴシック" charset="0"/>
                <a:cs typeface="ＭＳ Ｐゴシック" charset="0"/>
              </a:rPr>
            </a:br>
            <a:r>
              <a:rPr lang="en-US" sz="2243" dirty="0">
                <a:ea typeface="ＭＳ Ｐゴシック" charset="0"/>
                <a:cs typeface="ＭＳ Ｐゴシック" charset="0"/>
              </a:rPr>
              <a:t>Life</a:t>
            </a:r>
          </a:p>
        </p:txBody>
      </p:sp>
      <p:sp>
        <p:nvSpPr>
          <p:cNvPr id="10" name="Line 10">
            <a:extLst>
              <a:ext uri="{FF2B5EF4-FFF2-40B4-BE49-F238E27FC236}">
                <a16:creationId xmlns:a16="http://schemas.microsoft.com/office/drawing/2014/main" id="{3B272AEB-F5FF-4818-9CF6-AF4E2959A53F}"/>
              </a:ext>
            </a:extLst>
          </p:cNvPr>
          <p:cNvSpPr>
            <a:spLocks noChangeShapeType="1"/>
          </p:cNvSpPr>
          <p:nvPr/>
        </p:nvSpPr>
        <p:spPr bwMode="auto">
          <a:xfrm flipH="1">
            <a:off x="890517"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11" name="Text Box 12">
            <a:extLst>
              <a:ext uri="{FF2B5EF4-FFF2-40B4-BE49-F238E27FC236}">
                <a16:creationId xmlns:a16="http://schemas.microsoft.com/office/drawing/2014/main" id="{D1A1B036-8B9F-4CD1-92C0-F2313D7192BB}"/>
              </a:ext>
            </a:extLst>
          </p:cNvPr>
          <p:cNvSpPr txBox="1">
            <a:spLocks noChangeArrowheads="1"/>
          </p:cNvSpPr>
          <p:nvPr/>
        </p:nvSpPr>
        <p:spPr bwMode="auto">
          <a:xfrm>
            <a:off x="384695" y="5158348"/>
            <a:ext cx="2696402" cy="1117953"/>
          </a:xfrm>
          <a:prstGeom prst="rect">
            <a:avLst/>
          </a:prstGeom>
          <a:noFill/>
          <a:ln w="25400">
            <a:solidFill>
              <a:srgbClr val="002060"/>
            </a:solidFill>
            <a:miter lim="800000"/>
            <a:headEnd/>
            <a:tailEnd/>
          </a:ln>
        </p:spPr>
        <p:txBody>
          <a:bodyPr wrap="square" lIns="88919" tIns="44459" rIns="88919" bIns="44459">
            <a:spAutoFit/>
          </a:bodyPr>
          <a:lstStyle/>
          <a:p>
            <a:pPr defTabSz="163635">
              <a:lnSpc>
                <a:spcPct val="75000"/>
              </a:lnSpc>
              <a:spcBef>
                <a:spcPct val="50000"/>
              </a:spcBef>
              <a:buFontTx/>
              <a:buChar char="•"/>
              <a:tabLst>
                <a:tab pos="149742" algn="l"/>
              </a:tabLst>
              <a:defRPr/>
            </a:pPr>
            <a:r>
              <a:rPr lang="en-US" sz="1802" dirty="0">
                <a:ea typeface="ＭＳ Ｐゴシック" charset="0"/>
                <a:cs typeface="ＭＳ Ｐゴシック" charset="0"/>
              </a:rPr>
              <a:t> ‘Important for’ addressed</a:t>
            </a:r>
          </a:p>
          <a:p>
            <a:pPr defTabSz="163635">
              <a:lnSpc>
                <a:spcPct val="85000"/>
              </a:lnSpc>
              <a:spcBef>
                <a:spcPct val="50000"/>
              </a:spcBef>
              <a:buFontTx/>
              <a:buChar char="•"/>
              <a:tabLst>
                <a:tab pos="149742" algn="l"/>
              </a:tabLst>
              <a:defRPr/>
            </a:pPr>
            <a:r>
              <a:rPr lang="en-US" sz="1802" dirty="0">
                <a:ea typeface="ＭＳ Ｐゴシック" charset="0"/>
                <a:cs typeface="ＭＳ Ｐゴシック" charset="0"/>
              </a:rPr>
              <a:t> No organized effort to address ‘important to’</a:t>
            </a:r>
          </a:p>
        </p:txBody>
      </p:sp>
      <p:sp>
        <p:nvSpPr>
          <p:cNvPr id="12" name="Text Box 13">
            <a:extLst>
              <a:ext uri="{FF2B5EF4-FFF2-40B4-BE49-F238E27FC236}">
                <a16:creationId xmlns:a16="http://schemas.microsoft.com/office/drawing/2014/main" id="{F49F85E6-3A36-4DA5-95F3-6160298404D8}"/>
              </a:ext>
            </a:extLst>
          </p:cNvPr>
          <p:cNvSpPr txBox="1">
            <a:spLocks noChangeArrowheads="1"/>
          </p:cNvSpPr>
          <p:nvPr/>
        </p:nvSpPr>
        <p:spPr bwMode="auto">
          <a:xfrm>
            <a:off x="5971059" y="5060196"/>
            <a:ext cx="3016674" cy="1416175"/>
          </a:xfrm>
          <a:prstGeom prst="rect">
            <a:avLst/>
          </a:prstGeom>
          <a:noFill/>
          <a:ln w="25400">
            <a:solidFill>
              <a:srgbClr val="002060"/>
            </a:solidFill>
            <a:miter lim="800000"/>
            <a:headEnd/>
            <a:tailEnd/>
          </a:ln>
        </p:spPr>
        <p:txBody>
          <a:bodyPr wrap="square" lIns="88919" tIns="44459" rIns="88919" bIns="44459">
            <a:spAutoFit/>
          </a:bodyPr>
          <a:lstStyle/>
          <a:p>
            <a:pPr>
              <a:lnSpc>
                <a:spcPct val="75000"/>
              </a:lnSpc>
              <a:spcBef>
                <a:spcPct val="50000"/>
              </a:spcBef>
              <a:buFontTx/>
              <a:buChar char="•"/>
              <a:defRPr/>
            </a:pPr>
            <a:r>
              <a:rPr lang="en-US" sz="1802" dirty="0">
                <a:ea typeface="ＭＳ Ｐゴシック" charset="0"/>
                <a:cs typeface="ＭＳ Ｐゴシック" charset="0"/>
              </a:rPr>
              <a:t> ‘To’ and ‘for’ present</a:t>
            </a:r>
          </a:p>
          <a:p>
            <a:pPr>
              <a:lnSpc>
                <a:spcPct val="75000"/>
              </a:lnSpc>
              <a:spcBef>
                <a:spcPct val="50000"/>
              </a:spcBef>
              <a:buFontTx/>
              <a:buChar char="•"/>
              <a:defRPr/>
            </a:pPr>
            <a:r>
              <a:rPr lang="en-US" sz="1802" dirty="0">
                <a:ea typeface="ＭＳ Ｐゴシック" charset="0"/>
                <a:cs typeface="ＭＳ Ｐゴシック" charset="0"/>
              </a:rPr>
              <a:t> Recognized for their                    contributions and valued participation</a:t>
            </a:r>
          </a:p>
          <a:p>
            <a:pPr>
              <a:lnSpc>
                <a:spcPct val="75000"/>
              </a:lnSpc>
              <a:spcBef>
                <a:spcPct val="50000"/>
              </a:spcBef>
              <a:buFontTx/>
              <a:buChar char="•"/>
              <a:defRPr/>
            </a:pPr>
            <a:r>
              <a:rPr lang="en-US" sz="1802" dirty="0">
                <a:ea typeface="ＭＳ Ｐゴシック" charset="0"/>
                <a:cs typeface="ＭＳ Ｐゴシック" charset="0"/>
              </a:rPr>
              <a:t> Are known and welcomed</a:t>
            </a:r>
          </a:p>
        </p:txBody>
      </p:sp>
      <p:sp>
        <p:nvSpPr>
          <p:cNvPr id="13" name="Text Box 14">
            <a:extLst>
              <a:ext uri="{FF2B5EF4-FFF2-40B4-BE49-F238E27FC236}">
                <a16:creationId xmlns:a16="http://schemas.microsoft.com/office/drawing/2014/main" id="{46A7BF20-619D-4879-9164-4503FFE4C895}"/>
              </a:ext>
            </a:extLst>
          </p:cNvPr>
          <p:cNvSpPr txBox="1">
            <a:spLocks noChangeArrowheads="1"/>
          </p:cNvSpPr>
          <p:nvPr/>
        </p:nvSpPr>
        <p:spPr bwMode="auto">
          <a:xfrm>
            <a:off x="3336402" y="5027313"/>
            <a:ext cx="2364999" cy="1353722"/>
          </a:xfrm>
          <a:prstGeom prst="rect">
            <a:avLst/>
          </a:prstGeom>
          <a:noFill/>
          <a:ln w="25400">
            <a:solidFill>
              <a:srgbClr val="002060"/>
            </a:solidFill>
            <a:miter lim="800000"/>
            <a:headEnd/>
            <a:tailEnd/>
          </a:ln>
        </p:spPr>
        <p:txBody>
          <a:bodyPr lIns="88919" tIns="44459" rIns="88919" bIns="44459">
            <a:spAutoFit/>
          </a:bodyPr>
          <a:lstStyle/>
          <a:p>
            <a:pPr>
              <a:lnSpc>
                <a:spcPct val="85000"/>
              </a:lnSpc>
              <a:spcBef>
                <a:spcPct val="50000"/>
              </a:spcBef>
              <a:buFontTx/>
              <a:buChar char="•"/>
              <a:defRPr/>
            </a:pPr>
            <a:r>
              <a:rPr lang="en-US" sz="1802" dirty="0">
                <a:ea typeface="ＭＳ Ｐゴシック" charset="0"/>
                <a:cs typeface="ＭＳ Ｐゴシック" charset="0"/>
              </a:rPr>
              <a:t> ‘To’ and ‘for’ present</a:t>
            </a:r>
          </a:p>
          <a:p>
            <a:pPr>
              <a:lnSpc>
                <a:spcPct val="85000"/>
              </a:lnSpc>
              <a:spcBef>
                <a:spcPct val="50000"/>
              </a:spcBef>
              <a:buFontTx/>
              <a:buChar char="•"/>
              <a:defRPr/>
            </a:pPr>
            <a:r>
              <a:rPr lang="en-US" sz="1802" dirty="0">
                <a:ea typeface="ＭＳ Ｐゴシック" charset="0"/>
                <a:cs typeface="ＭＳ Ｐゴシック" charset="0"/>
              </a:rPr>
              <a:t> Closest people are</a:t>
            </a:r>
          </a:p>
          <a:p>
            <a:pPr>
              <a:lnSpc>
                <a:spcPct val="50000"/>
              </a:lnSpc>
              <a:spcBef>
                <a:spcPct val="50000"/>
              </a:spcBef>
              <a:defRPr/>
            </a:pPr>
            <a:r>
              <a:rPr lang="en-US" sz="1802" dirty="0">
                <a:ea typeface="ＭＳ Ｐゴシック" charset="0"/>
                <a:cs typeface="ＭＳ Ｐゴシック" charset="0"/>
              </a:rPr>
              <a:t>  paid or family</a:t>
            </a:r>
          </a:p>
          <a:p>
            <a:pPr>
              <a:lnSpc>
                <a:spcPct val="85000"/>
              </a:lnSpc>
              <a:spcBef>
                <a:spcPct val="50000"/>
              </a:spcBef>
              <a:buFontTx/>
              <a:buChar char="•"/>
              <a:defRPr/>
            </a:pPr>
            <a:r>
              <a:rPr lang="en-US" sz="1802" dirty="0">
                <a:ea typeface="ＭＳ Ｐゴシック" charset="0"/>
                <a:cs typeface="ＭＳ Ｐゴシック" charset="0"/>
              </a:rPr>
              <a:t> Few real connections</a:t>
            </a:r>
          </a:p>
        </p:txBody>
      </p:sp>
      <p:sp>
        <p:nvSpPr>
          <p:cNvPr id="14" name="AutoShape 15">
            <a:extLst>
              <a:ext uri="{FF2B5EF4-FFF2-40B4-BE49-F238E27FC236}">
                <a16:creationId xmlns:a16="http://schemas.microsoft.com/office/drawing/2014/main" id="{C152EDDB-9182-459D-92C1-BF137DE1BFA3}"/>
              </a:ext>
            </a:extLst>
          </p:cNvPr>
          <p:cNvSpPr>
            <a:spLocks noChangeArrowheads="1"/>
          </p:cNvSpPr>
          <p:nvPr/>
        </p:nvSpPr>
        <p:spPr bwMode="auto">
          <a:xfrm rot="16200000">
            <a:off x="4252616" y="4368457"/>
            <a:ext cx="643443" cy="366123"/>
          </a:xfrm>
          <a:prstGeom prst="rightArrow">
            <a:avLst>
              <a:gd name="adj1" fmla="val 50000"/>
              <a:gd name="adj2" fmla="val 43073"/>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5" name="AutoShape 16">
            <a:extLst>
              <a:ext uri="{FF2B5EF4-FFF2-40B4-BE49-F238E27FC236}">
                <a16:creationId xmlns:a16="http://schemas.microsoft.com/office/drawing/2014/main" id="{88497146-1E67-44C5-A299-B1A6453C6D39}"/>
              </a:ext>
            </a:extLst>
          </p:cNvPr>
          <p:cNvSpPr>
            <a:spLocks noChangeArrowheads="1"/>
          </p:cNvSpPr>
          <p:nvPr/>
        </p:nvSpPr>
        <p:spPr bwMode="auto">
          <a:xfrm rot="16200000">
            <a:off x="610082" y="4521138"/>
            <a:ext cx="635652" cy="367682"/>
          </a:xfrm>
          <a:prstGeom prst="rightArrow">
            <a:avLst>
              <a:gd name="adj1" fmla="val 50000"/>
              <a:gd name="adj2" fmla="val 42374"/>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6" name="AutoShape 17">
            <a:extLst>
              <a:ext uri="{FF2B5EF4-FFF2-40B4-BE49-F238E27FC236}">
                <a16:creationId xmlns:a16="http://schemas.microsoft.com/office/drawing/2014/main" id="{E87DEDF1-E920-417D-8A96-930F6364E217}"/>
              </a:ext>
            </a:extLst>
          </p:cNvPr>
          <p:cNvSpPr>
            <a:spLocks noChangeArrowheads="1"/>
          </p:cNvSpPr>
          <p:nvPr/>
        </p:nvSpPr>
        <p:spPr bwMode="auto">
          <a:xfrm rot="16200000">
            <a:off x="7419192" y="4437786"/>
            <a:ext cx="702645" cy="367682"/>
          </a:xfrm>
          <a:prstGeom prst="rightArrow">
            <a:avLst>
              <a:gd name="adj1" fmla="val 50000"/>
              <a:gd name="adj2" fmla="val 46840"/>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7" name="AutoShape 19">
            <a:extLst>
              <a:ext uri="{FF2B5EF4-FFF2-40B4-BE49-F238E27FC236}">
                <a16:creationId xmlns:a16="http://schemas.microsoft.com/office/drawing/2014/main" id="{A2FF624A-D774-4CED-A423-4FAB8FB2038E}"/>
              </a:ext>
            </a:extLst>
          </p:cNvPr>
          <p:cNvSpPr>
            <a:spLocks noChangeArrowheads="1"/>
          </p:cNvSpPr>
          <p:nvPr/>
        </p:nvSpPr>
        <p:spPr bwMode="auto">
          <a:xfrm rot="5400000">
            <a:off x="597618" y="2212225"/>
            <a:ext cx="598261" cy="367682"/>
          </a:xfrm>
          <a:prstGeom prst="rightArrow">
            <a:avLst>
              <a:gd name="adj1" fmla="val 50000"/>
              <a:gd name="adj2" fmla="val 39881"/>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8" name="AutoShape 20">
            <a:extLst>
              <a:ext uri="{FF2B5EF4-FFF2-40B4-BE49-F238E27FC236}">
                <a16:creationId xmlns:a16="http://schemas.microsoft.com/office/drawing/2014/main" id="{D891540B-D34F-4DEA-9B9E-A9FDF2EC0F23}"/>
              </a:ext>
            </a:extLst>
          </p:cNvPr>
          <p:cNvSpPr>
            <a:spLocks noChangeArrowheads="1"/>
          </p:cNvSpPr>
          <p:nvPr/>
        </p:nvSpPr>
        <p:spPr bwMode="auto">
          <a:xfrm rot="5400000">
            <a:off x="4272092" y="2146013"/>
            <a:ext cx="673043" cy="369238"/>
          </a:xfrm>
          <a:prstGeom prst="rightArrow">
            <a:avLst>
              <a:gd name="adj1" fmla="val 50000"/>
              <a:gd name="adj2" fmla="val 44867"/>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9" name="AutoShape 21">
            <a:extLst>
              <a:ext uri="{FF2B5EF4-FFF2-40B4-BE49-F238E27FC236}">
                <a16:creationId xmlns:a16="http://schemas.microsoft.com/office/drawing/2014/main" id="{AB5D27C3-26AA-47A3-8BDA-2D3E22711059}"/>
              </a:ext>
            </a:extLst>
          </p:cNvPr>
          <p:cNvSpPr>
            <a:spLocks noChangeArrowheads="1"/>
          </p:cNvSpPr>
          <p:nvPr/>
        </p:nvSpPr>
        <p:spPr bwMode="auto">
          <a:xfrm rot="5400000">
            <a:off x="7433993" y="2188856"/>
            <a:ext cx="673043" cy="367682"/>
          </a:xfrm>
          <a:prstGeom prst="rightArrow">
            <a:avLst>
              <a:gd name="adj1" fmla="val 50000"/>
              <a:gd name="adj2" fmla="val 44867"/>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20" name="Line 22">
            <a:extLst>
              <a:ext uri="{FF2B5EF4-FFF2-40B4-BE49-F238E27FC236}">
                <a16:creationId xmlns:a16="http://schemas.microsoft.com/office/drawing/2014/main" id="{CE691743-5CE3-4D5C-97AE-DDFD30279ADC}"/>
              </a:ext>
            </a:extLst>
          </p:cNvPr>
          <p:cNvSpPr>
            <a:spLocks noChangeShapeType="1"/>
          </p:cNvSpPr>
          <p:nvPr/>
        </p:nvSpPr>
        <p:spPr bwMode="auto">
          <a:xfrm flipH="1">
            <a:off x="7737796"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21" name="Oval 20">
            <a:extLst>
              <a:ext uri="{FF2B5EF4-FFF2-40B4-BE49-F238E27FC236}">
                <a16:creationId xmlns:a16="http://schemas.microsoft.com/office/drawing/2014/main" id="{382E871A-0784-4A20-94B7-020647BAEEA1}"/>
              </a:ext>
            </a:extLst>
          </p:cNvPr>
          <p:cNvSpPr>
            <a:spLocks noChangeArrowheads="1"/>
          </p:cNvSpPr>
          <p:nvPr/>
        </p:nvSpPr>
        <p:spPr bwMode="auto">
          <a:xfrm>
            <a:off x="3688633" y="1179292"/>
            <a:ext cx="1839962" cy="747825"/>
          </a:xfrm>
          <a:prstGeom prst="ellipse">
            <a:avLst/>
          </a:prstGeom>
          <a:solidFill>
            <a:srgbClr val="CC99FF"/>
          </a:solidFill>
          <a:ln w="25400">
            <a:solidFill>
              <a:srgbClr val="002060"/>
            </a:solidFill>
            <a:round/>
            <a:headEnd/>
            <a:tailEnd/>
          </a:ln>
        </p:spPr>
        <p:txBody>
          <a:bodyPr wrap="none" lIns="88919" tIns="44459" rIns="88919" bIns="44459" anchor="ctr"/>
          <a:lstStyle/>
          <a:p>
            <a:pPr algn="ctr">
              <a:lnSpc>
                <a:spcPct val="50000"/>
              </a:lnSpc>
              <a:spcBef>
                <a:spcPct val="50000"/>
              </a:spcBef>
              <a:defRPr/>
            </a:pPr>
            <a:endParaRPr lang="en-US" sz="2243" dirty="0">
              <a:ea typeface="ＭＳ Ｐゴシック" charset="0"/>
              <a:cs typeface="ＭＳ Ｐゴシック" charset="0"/>
            </a:endParaRPr>
          </a:p>
          <a:p>
            <a:pPr algn="ctr">
              <a:lnSpc>
                <a:spcPct val="50000"/>
              </a:lnSpc>
              <a:spcBef>
                <a:spcPct val="50000"/>
              </a:spcBef>
              <a:defRPr/>
            </a:pPr>
            <a:r>
              <a:rPr lang="en-US" sz="2243" dirty="0">
                <a:ea typeface="ＭＳ Ｐゴシック" charset="0"/>
                <a:cs typeface="ＭＳ Ｐゴシック" charset="0"/>
              </a:rPr>
              <a:t>A Good Paid</a:t>
            </a:r>
          </a:p>
          <a:p>
            <a:pPr algn="ctr">
              <a:lnSpc>
                <a:spcPct val="50000"/>
              </a:lnSpc>
              <a:spcBef>
                <a:spcPct val="50000"/>
              </a:spcBef>
              <a:defRPr/>
            </a:pPr>
            <a:r>
              <a:rPr lang="en-US" sz="2243" dirty="0">
                <a:ea typeface="ＭＳ Ｐゴシック" charset="0"/>
                <a:cs typeface="ＭＳ Ｐゴシック" charset="0"/>
              </a:rPr>
              <a:t> Life</a:t>
            </a:r>
          </a:p>
        </p:txBody>
      </p:sp>
      <p:sp>
        <p:nvSpPr>
          <p:cNvPr id="22" name="AutoShape 26">
            <a:extLst>
              <a:ext uri="{FF2B5EF4-FFF2-40B4-BE49-F238E27FC236}">
                <a16:creationId xmlns:a16="http://schemas.microsoft.com/office/drawing/2014/main" id="{DD408EE3-D18C-4EB4-AE8F-E783695742D8}"/>
              </a:ext>
            </a:extLst>
          </p:cNvPr>
          <p:cNvSpPr>
            <a:spLocks noChangeArrowheads="1"/>
          </p:cNvSpPr>
          <p:nvPr/>
        </p:nvSpPr>
        <p:spPr bwMode="auto">
          <a:xfrm>
            <a:off x="4917869" y="2960712"/>
            <a:ext cx="2918079" cy="948799"/>
          </a:xfrm>
          <a:prstGeom prst="homePlate">
            <a:avLst>
              <a:gd name="adj" fmla="val 91537"/>
            </a:avLst>
          </a:prstGeom>
          <a:noFill/>
          <a:ln w="28575">
            <a:solidFill>
              <a:srgbClr val="002060"/>
            </a:solidFill>
            <a:miter lim="800000"/>
            <a:headEnd/>
            <a:tailEnd/>
          </a:ln>
        </p:spPr>
        <p:txBody>
          <a:bodyPr wrap="none" lIns="88919" tIns="44459" rIns="88919" bIns="44459" anchor="ctr"/>
          <a:lstStyle/>
          <a:p>
            <a:pPr>
              <a:defRPr/>
            </a:pPr>
            <a:r>
              <a:rPr lang="en-US" sz="1802" dirty="0">
                <a:ea typeface="ＭＳ Ｐゴシック" charset="0"/>
                <a:cs typeface="ＭＳ Ｐゴシック" charset="0"/>
              </a:rPr>
              <a:t>Focus on connecting, </a:t>
            </a:r>
          </a:p>
          <a:p>
            <a:pPr>
              <a:defRPr/>
            </a:pPr>
            <a:r>
              <a:rPr lang="en-US" sz="1802" dirty="0">
                <a:ea typeface="ＭＳ Ｐゴシック" charset="0"/>
                <a:cs typeface="ＭＳ Ｐゴシック" charset="0"/>
              </a:rPr>
              <a:t>building relationships</a:t>
            </a:r>
          </a:p>
          <a:p>
            <a:pPr>
              <a:defRPr/>
            </a:pPr>
            <a:r>
              <a:rPr lang="en-US" sz="1802" dirty="0">
                <a:ea typeface="ＭＳ Ｐゴシック" charset="0"/>
                <a:cs typeface="ＭＳ Ｐゴシック" charset="0"/>
              </a:rPr>
              <a:t>and natural supports</a:t>
            </a:r>
          </a:p>
        </p:txBody>
      </p:sp>
      <p:sp>
        <p:nvSpPr>
          <p:cNvPr id="28695" name="AutoShape 27">
            <a:extLst>
              <a:ext uri="{FF2B5EF4-FFF2-40B4-BE49-F238E27FC236}">
                <a16:creationId xmlns:a16="http://schemas.microsoft.com/office/drawing/2014/main" id="{870DFA87-F516-4E87-9E49-3CE4FE566C6C}"/>
              </a:ext>
            </a:extLst>
          </p:cNvPr>
          <p:cNvSpPr>
            <a:spLocks noChangeArrowheads="1"/>
          </p:cNvSpPr>
          <p:nvPr/>
        </p:nvSpPr>
        <p:spPr bwMode="auto">
          <a:xfrm>
            <a:off x="1734939" y="3536501"/>
            <a:ext cx="2980396" cy="297572"/>
          </a:xfrm>
          <a:prstGeom prst="homePlate">
            <a:avLst>
              <a:gd name="adj" fmla="val 255123"/>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lIns="88919" tIns="44459" rIns="88919" bIns="44459" anchor="ctr"/>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buFontTx/>
              <a:buNone/>
            </a:pPr>
            <a:r>
              <a:rPr lang="en-US" altLang="en-US" sz="1766"/>
              <a:t>‘Important to’ present</a:t>
            </a:r>
          </a:p>
        </p:txBody>
      </p:sp>
      <p:sp>
        <p:nvSpPr>
          <p:cNvPr id="28696" name="AutoShape 28">
            <a:extLst>
              <a:ext uri="{FF2B5EF4-FFF2-40B4-BE49-F238E27FC236}">
                <a16:creationId xmlns:a16="http://schemas.microsoft.com/office/drawing/2014/main" id="{027A92AF-3027-4752-9E7D-789F80142FDF}"/>
              </a:ext>
            </a:extLst>
          </p:cNvPr>
          <p:cNvSpPr>
            <a:spLocks noChangeArrowheads="1"/>
          </p:cNvSpPr>
          <p:nvPr/>
        </p:nvSpPr>
        <p:spPr bwMode="auto">
          <a:xfrm>
            <a:off x="965300" y="3041066"/>
            <a:ext cx="3091013" cy="322500"/>
          </a:xfrm>
          <a:prstGeom prst="homePlate">
            <a:avLst>
              <a:gd name="adj" fmla="val 244140"/>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lIns="88919" tIns="44459" rIns="88919" bIns="44459" anchor="ctr" anchorCtr="1"/>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buFontTx/>
              <a:buNone/>
            </a:pPr>
            <a:r>
              <a:rPr lang="en-US" altLang="en-US" sz="1766"/>
              <a:t>‘Important to’ recognized</a:t>
            </a:r>
          </a:p>
        </p:txBody>
      </p:sp>
      <p:sp>
        <p:nvSpPr>
          <p:cNvPr id="25" name="Title 3">
            <a:extLst>
              <a:ext uri="{FF2B5EF4-FFF2-40B4-BE49-F238E27FC236}">
                <a16:creationId xmlns:a16="http://schemas.microsoft.com/office/drawing/2014/main" id="{AA310406-B4F2-494F-9506-DB3F80DE165E}"/>
              </a:ext>
            </a:extLst>
          </p:cNvPr>
          <p:cNvSpPr txBox="1">
            <a:spLocks/>
          </p:cNvSpPr>
          <p:nvPr/>
        </p:nvSpPr>
        <p:spPr>
          <a:xfrm>
            <a:off x="0" y="138567"/>
            <a:ext cx="9144000" cy="897391"/>
          </a:xfrm>
          <a:prstGeom prst="rect">
            <a:avLst/>
          </a:prstGeom>
        </p:spPr>
        <p:txBody>
          <a:bodyPr lIns="88927" tIns="44463" rIns="88927" bIns="44463"/>
          <a:lstStyle/>
          <a:p>
            <a:pPr algn="ctr">
              <a:defRPr/>
            </a:pPr>
            <a:r>
              <a:rPr lang="en-US" sz="3603" dirty="0">
                <a:latin typeface="Helvetica" pitchFamily="2" charset="0"/>
                <a:ea typeface="+mj-ea"/>
                <a:cs typeface="+mj-cs"/>
              </a:rPr>
              <a:t>Moving from Service Life to Community Life</a:t>
            </a:r>
          </a:p>
        </p:txBody>
      </p:sp>
      <p:sp>
        <p:nvSpPr>
          <p:cNvPr id="24" name="Rectangle 23">
            <a:extLst>
              <a:ext uri="{FF2B5EF4-FFF2-40B4-BE49-F238E27FC236}">
                <a16:creationId xmlns:a16="http://schemas.microsoft.com/office/drawing/2014/main" id="{6BD9C7CD-B68A-E04D-BB5F-31407F81870B}"/>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AutoShape 21">
            <a:extLst>
              <a:ext uri="{FF2B5EF4-FFF2-40B4-BE49-F238E27FC236}">
                <a16:creationId xmlns:a16="http://schemas.microsoft.com/office/drawing/2014/main" id="{E536EB02-EA4B-B845-B581-895B5F24668F}"/>
              </a:ext>
            </a:extLst>
          </p:cNvPr>
          <p:cNvSpPr>
            <a:spLocks noChangeArrowheads="1"/>
          </p:cNvSpPr>
          <p:nvPr/>
        </p:nvSpPr>
        <p:spPr bwMode="auto">
          <a:xfrm>
            <a:off x="6697459" y="2989519"/>
            <a:ext cx="1716109" cy="934093"/>
          </a:xfrm>
          <a:prstGeom prst="irregularSeal1">
            <a:avLst/>
          </a:prstGeom>
          <a:solidFill>
            <a:srgbClr val="FFFF00"/>
          </a:solidFill>
          <a:ln w="76200">
            <a:solidFill>
              <a:schemeClr val="bg1"/>
            </a:solidFill>
            <a:miter lim="800000"/>
            <a:headEnd/>
            <a:tailEnd/>
          </a:ln>
        </p:spPr>
        <p:txBody>
          <a:bodyPr wrap="square" lIns="82362" tIns="41181" rIns="82362" bIns="41181" anchor="ctr">
            <a:spAutoFit/>
          </a:bodyPr>
          <a:lstStyle/>
          <a:p>
            <a:pPr eaLnBrk="0" hangingPunct="0"/>
            <a:r>
              <a:rPr lang="en-US" sz="1621" dirty="0">
                <a:solidFill>
                  <a:srgbClr val="080808"/>
                </a:solidFill>
                <a:latin typeface="Comic Sans MS" pitchFamily="66" charset="0"/>
              </a:rPr>
              <a:t>Harry</a:t>
            </a:r>
          </a:p>
        </p:txBody>
      </p:sp>
    </p:spTree>
    <p:extLst>
      <p:ext uri="{BB962C8B-B14F-4D97-AF65-F5344CB8AC3E}">
        <p14:creationId xmlns:p14="http://schemas.microsoft.com/office/powerpoint/2010/main" val="3786418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a:extLst>
              <a:ext uri="{FF2B5EF4-FFF2-40B4-BE49-F238E27FC236}">
                <a16:creationId xmlns:a16="http://schemas.microsoft.com/office/drawing/2014/main" id="{7BC1A110-3425-402F-ACC8-6770D44EA123}"/>
              </a:ext>
            </a:extLst>
          </p:cNvPr>
          <p:cNvSpPr>
            <a:spLocks noChangeArrowheads="1"/>
          </p:cNvSpPr>
          <p:nvPr/>
        </p:nvSpPr>
        <p:spPr bwMode="auto">
          <a:xfrm>
            <a:off x="523225" y="2143680"/>
            <a:ext cx="8244779" cy="2640759"/>
          </a:xfrm>
          <a:prstGeom prst="rightArrow">
            <a:avLst>
              <a:gd name="adj1" fmla="val 50000"/>
              <a:gd name="adj2" fmla="val 79527"/>
            </a:avLst>
          </a:prstGeom>
          <a:gradFill flip="none" rotWithShape="1">
            <a:gsLst>
              <a:gs pos="0">
                <a:schemeClr val="tx2">
                  <a:lumMod val="20000"/>
                  <a:lumOff val="80000"/>
                </a:schemeClr>
              </a:gs>
              <a:gs pos="64000">
                <a:srgbClr val="CC99FF"/>
              </a:gs>
              <a:gs pos="100000">
                <a:srgbClr val="92D050"/>
              </a:gs>
            </a:gsLst>
            <a:path path="circle">
              <a:fillToRect l="100000" t="100000"/>
            </a:path>
            <a:tileRect r="-100000" b="-100000"/>
          </a:gradFill>
          <a:ln w="38100">
            <a:solidFill>
              <a:schemeClr val="bg1"/>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6" name="Line 3">
            <a:extLst>
              <a:ext uri="{FF2B5EF4-FFF2-40B4-BE49-F238E27FC236}">
                <a16:creationId xmlns:a16="http://schemas.microsoft.com/office/drawing/2014/main" id="{EF127DAA-DD0B-4A63-B090-D2EB8FA0B8E7}"/>
              </a:ext>
            </a:extLst>
          </p:cNvPr>
          <p:cNvSpPr>
            <a:spLocks noChangeShapeType="1"/>
          </p:cNvSpPr>
          <p:nvPr/>
        </p:nvSpPr>
        <p:spPr bwMode="auto">
          <a:xfrm flipH="1">
            <a:off x="4645225"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8" name="Oval 7">
            <a:extLst>
              <a:ext uri="{FF2B5EF4-FFF2-40B4-BE49-F238E27FC236}">
                <a16:creationId xmlns:a16="http://schemas.microsoft.com/office/drawing/2014/main" id="{D3D5F463-0C67-417B-AEFF-A96E99F07505}"/>
              </a:ext>
            </a:extLst>
          </p:cNvPr>
          <p:cNvSpPr>
            <a:spLocks noChangeArrowheads="1"/>
          </p:cNvSpPr>
          <p:nvPr/>
        </p:nvSpPr>
        <p:spPr bwMode="auto">
          <a:xfrm>
            <a:off x="192546" y="1239643"/>
            <a:ext cx="1470724" cy="747825"/>
          </a:xfrm>
          <a:prstGeom prst="ellipse">
            <a:avLst/>
          </a:prstGeom>
          <a:solidFill>
            <a:srgbClr val="92D050"/>
          </a:solidFill>
          <a:ln w="25400">
            <a:solidFill>
              <a:srgbClr val="002060"/>
            </a:solidFill>
            <a:round/>
            <a:headEnd/>
            <a:tailEnd/>
          </a:ln>
        </p:spPr>
        <p:txBody>
          <a:bodyPr wrap="none" lIns="88919" tIns="44459" rIns="88919" bIns="44459" anchor="ctr"/>
          <a:lstStyle/>
          <a:p>
            <a:pPr algn="ctr">
              <a:lnSpc>
                <a:spcPct val="50000"/>
              </a:lnSpc>
              <a:spcBef>
                <a:spcPct val="50000"/>
              </a:spcBef>
              <a:defRPr/>
            </a:pPr>
            <a:endParaRPr lang="en-US" sz="180" dirty="0">
              <a:ea typeface="ＭＳ Ｐゴシック" charset="0"/>
              <a:cs typeface="ＭＳ Ｐゴシック" charset="0"/>
            </a:endParaRPr>
          </a:p>
          <a:p>
            <a:pPr algn="ctr">
              <a:lnSpc>
                <a:spcPct val="50000"/>
              </a:lnSpc>
              <a:spcBef>
                <a:spcPct val="50000"/>
              </a:spcBef>
              <a:defRPr/>
            </a:pPr>
            <a:r>
              <a:rPr lang="en-US" sz="2243" dirty="0">
                <a:ea typeface="ＭＳ Ｐゴシック" charset="0"/>
                <a:cs typeface="ＭＳ Ｐゴシック" charset="0"/>
              </a:rPr>
              <a:t>Service</a:t>
            </a:r>
          </a:p>
          <a:p>
            <a:pPr algn="ctr">
              <a:lnSpc>
                <a:spcPct val="50000"/>
              </a:lnSpc>
              <a:spcBef>
                <a:spcPct val="50000"/>
              </a:spcBef>
              <a:defRPr/>
            </a:pPr>
            <a:r>
              <a:rPr lang="en-US" sz="2243" dirty="0">
                <a:ea typeface="ＭＳ Ｐゴシック" charset="0"/>
                <a:cs typeface="ＭＳ Ｐゴシック" charset="0"/>
              </a:rPr>
              <a:t>Life</a:t>
            </a:r>
          </a:p>
        </p:txBody>
      </p:sp>
      <p:sp>
        <p:nvSpPr>
          <p:cNvPr id="9" name="Oval 8">
            <a:extLst>
              <a:ext uri="{FF2B5EF4-FFF2-40B4-BE49-F238E27FC236}">
                <a16:creationId xmlns:a16="http://schemas.microsoft.com/office/drawing/2014/main" id="{DD796F07-C8C6-4028-8CC9-65C5C97CB7A3}"/>
              </a:ext>
            </a:extLst>
          </p:cNvPr>
          <p:cNvSpPr>
            <a:spLocks noChangeArrowheads="1"/>
          </p:cNvSpPr>
          <p:nvPr/>
        </p:nvSpPr>
        <p:spPr bwMode="auto">
          <a:xfrm>
            <a:off x="6854428" y="1162154"/>
            <a:ext cx="1766738" cy="747825"/>
          </a:xfrm>
          <a:prstGeom prst="ellipse">
            <a:avLst/>
          </a:prstGeom>
          <a:solidFill>
            <a:srgbClr val="9BD9EF"/>
          </a:solidFill>
          <a:ln w="25400">
            <a:solidFill>
              <a:srgbClr val="002060"/>
            </a:solidFill>
            <a:round/>
            <a:headEnd/>
            <a:tailEnd/>
          </a:ln>
        </p:spPr>
        <p:txBody>
          <a:bodyPr wrap="none" lIns="88919" tIns="44459" rIns="88919" bIns="44459" anchor="ctr" anchorCtr="1"/>
          <a:lstStyle/>
          <a:p>
            <a:pPr algn="ctr">
              <a:spcBef>
                <a:spcPct val="50000"/>
              </a:spcBef>
              <a:defRPr/>
            </a:pPr>
            <a:r>
              <a:rPr lang="en-US" sz="2243" dirty="0">
                <a:ea typeface="ＭＳ Ｐゴシック" charset="0"/>
                <a:cs typeface="ＭＳ Ｐゴシック" charset="0"/>
              </a:rPr>
              <a:t>Community</a:t>
            </a:r>
            <a:br>
              <a:rPr lang="en-US" sz="2243" dirty="0">
                <a:ea typeface="ＭＳ Ｐゴシック" charset="0"/>
                <a:cs typeface="ＭＳ Ｐゴシック" charset="0"/>
              </a:rPr>
            </a:br>
            <a:r>
              <a:rPr lang="en-US" sz="2243" dirty="0">
                <a:ea typeface="ＭＳ Ｐゴシック" charset="0"/>
                <a:cs typeface="ＭＳ Ｐゴシック" charset="0"/>
              </a:rPr>
              <a:t>Life</a:t>
            </a:r>
          </a:p>
        </p:txBody>
      </p:sp>
      <p:sp>
        <p:nvSpPr>
          <p:cNvPr id="10" name="Line 10">
            <a:extLst>
              <a:ext uri="{FF2B5EF4-FFF2-40B4-BE49-F238E27FC236}">
                <a16:creationId xmlns:a16="http://schemas.microsoft.com/office/drawing/2014/main" id="{3B272AEB-F5FF-4818-9CF6-AF4E2959A53F}"/>
              </a:ext>
            </a:extLst>
          </p:cNvPr>
          <p:cNvSpPr>
            <a:spLocks noChangeShapeType="1"/>
          </p:cNvSpPr>
          <p:nvPr/>
        </p:nvSpPr>
        <p:spPr bwMode="auto">
          <a:xfrm flipH="1">
            <a:off x="890517"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11" name="Text Box 12">
            <a:extLst>
              <a:ext uri="{FF2B5EF4-FFF2-40B4-BE49-F238E27FC236}">
                <a16:creationId xmlns:a16="http://schemas.microsoft.com/office/drawing/2014/main" id="{D1A1B036-8B9F-4CD1-92C0-F2313D7192BB}"/>
              </a:ext>
            </a:extLst>
          </p:cNvPr>
          <p:cNvSpPr txBox="1">
            <a:spLocks noChangeArrowheads="1"/>
          </p:cNvSpPr>
          <p:nvPr/>
        </p:nvSpPr>
        <p:spPr bwMode="auto">
          <a:xfrm>
            <a:off x="384695" y="5158348"/>
            <a:ext cx="2696402" cy="1117953"/>
          </a:xfrm>
          <a:prstGeom prst="rect">
            <a:avLst/>
          </a:prstGeom>
          <a:noFill/>
          <a:ln w="25400">
            <a:solidFill>
              <a:srgbClr val="002060"/>
            </a:solidFill>
            <a:miter lim="800000"/>
            <a:headEnd/>
            <a:tailEnd/>
          </a:ln>
        </p:spPr>
        <p:txBody>
          <a:bodyPr wrap="square" lIns="88919" tIns="44459" rIns="88919" bIns="44459">
            <a:spAutoFit/>
          </a:bodyPr>
          <a:lstStyle/>
          <a:p>
            <a:pPr defTabSz="163635">
              <a:lnSpc>
                <a:spcPct val="75000"/>
              </a:lnSpc>
              <a:spcBef>
                <a:spcPct val="50000"/>
              </a:spcBef>
              <a:buFontTx/>
              <a:buChar char="•"/>
              <a:tabLst>
                <a:tab pos="149742" algn="l"/>
              </a:tabLst>
              <a:defRPr/>
            </a:pPr>
            <a:r>
              <a:rPr lang="en-US" sz="1802" dirty="0">
                <a:ea typeface="ＭＳ Ｐゴシック" charset="0"/>
                <a:cs typeface="ＭＳ Ｐゴシック" charset="0"/>
              </a:rPr>
              <a:t> ‘Important for’ addressed</a:t>
            </a:r>
          </a:p>
          <a:p>
            <a:pPr defTabSz="163635">
              <a:lnSpc>
                <a:spcPct val="85000"/>
              </a:lnSpc>
              <a:spcBef>
                <a:spcPct val="50000"/>
              </a:spcBef>
              <a:buFontTx/>
              <a:buChar char="•"/>
              <a:tabLst>
                <a:tab pos="149742" algn="l"/>
              </a:tabLst>
              <a:defRPr/>
            </a:pPr>
            <a:r>
              <a:rPr lang="en-US" sz="1802" dirty="0">
                <a:ea typeface="ＭＳ Ｐゴシック" charset="0"/>
                <a:cs typeface="ＭＳ Ｐゴシック" charset="0"/>
              </a:rPr>
              <a:t> No organized effort to address ‘important to’</a:t>
            </a:r>
          </a:p>
        </p:txBody>
      </p:sp>
      <p:sp>
        <p:nvSpPr>
          <p:cNvPr id="12" name="Text Box 13">
            <a:extLst>
              <a:ext uri="{FF2B5EF4-FFF2-40B4-BE49-F238E27FC236}">
                <a16:creationId xmlns:a16="http://schemas.microsoft.com/office/drawing/2014/main" id="{F49F85E6-3A36-4DA5-95F3-6160298404D8}"/>
              </a:ext>
            </a:extLst>
          </p:cNvPr>
          <p:cNvSpPr txBox="1">
            <a:spLocks noChangeArrowheads="1"/>
          </p:cNvSpPr>
          <p:nvPr/>
        </p:nvSpPr>
        <p:spPr bwMode="auto">
          <a:xfrm>
            <a:off x="5971059" y="5060196"/>
            <a:ext cx="3016674" cy="1416175"/>
          </a:xfrm>
          <a:prstGeom prst="rect">
            <a:avLst/>
          </a:prstGeom>
          <a:noFill/>
          <a:ln w="25400">
            <a:solidFill>
              <a:srgbClr val="002060"/>
            </a:solidFill>
            <a:miter lim="800000"/>
            <a:headEnd/>
            <a:tailEnd/>
          </a:ln>
        </p:spPr>
        <p:txBody>
          <a:bodyPr wrap="square" lIns="88919" tIns="44459" rIns="88919" bIns="44459">
            <a:spAutoFit/>
          </a:bodyPr>
          <a:lstStyle/>
          <a:p>
            <a:pPr>
              <a:lnSpc>
                <a:spcPct val="75000"/>
              </a:lnSpc>
              <a:spcBef>
                <a:spcPct val="50000"/>
              </a:spcBef>
              <a:buFontTx/>
              <a:buChar char="•"/>
              <a:defRPr/>
            </a:pPr>
            <a:r>
              <a:rPr lang="en-US" sz="1802" dirty="0">
                <a:ea typeface="ＭＳ Ｐゴシック" charset="0"/>
                <a:cs typeface="ＭＳ Ｐゴシック" charset="0"/>
              </a:rPr>
              <a:t> ‘To’ and ‘for’ present</a:t>
            </a:r>
          </a:p>
          <a:p>
            <a:pPr>
              <a:lnSpc>
                <a:spcPct val="75000"/>
              </a:lnSpc>
              <a:spcBef>
                <a:spcPct val="50000"/>
              </a:spcBef>
              <a:buFontTx/>
              <a:buChar char="•"/>
              <a:defRPr/>
            </a:pPr>
            <a:r>
              <a:rPr lang="en-US" sz="1802" dirty="0">
                <a:ea typeface="ＭＳ Ｐゴシック" charset="0"/>
                <a:cs typeface="ＭＳ Ｐゴシック" charset="0"/>
              </a:rPr>
              <a:t> Recognized for their                    contributions and valued participation</a:t>
            </a:r>
          </a:p>
          <a:p>
            <a:pPr>
              <a:lnSpc>
                <a:spcPct val="75000"/>
              </a:lnSpc>
              <a:spcBef>
                <a:spcPct val="50000"/>
              </a:spcBef>
              <a:buFontTx/>
              <a:buChar char="•"/>
              <a:defRPr/>
            </a:pPr>
            <a:r>
              <a:rPr lang="en-US" sz="1802" dirty="0">
                <a:ea typeface="ＭＳ Ｐゴシック" charset="0"/>
                <a:cs typeface="ＭＳ Ｐゴシック" charset="0"/>
              </a:rPr>
              <a:t> Are known and welcomed</a:t>
            </a:r>
          </a:p>
        </p:txBody>
      </p:sp>
      <p:sp>
        <p:nvSpPr>
          <p:cNvPr id="13" name="Text Box 14">
            <a:extLst>
              <a:ext uri="{FF2B5EF4-FFF2-40B4-BE49-F238E27FC236}">
                <a16:creationId xmlns:a16="http://schemas.microsoft.com/office/drawing/2014/main" id="{46A7BF20-619D-4879-9164-4503FFE4C895}"/>
              </a:ext>
            </a:extLst>
          </p:cNvPr>
          <p:cNvSpPr txBox="1">
            <a:spLocks noChangeArrowheads="1"/>
          </p:cNvSpPr>
          <p:nvPr/>
        </p:nvSpPr>
        <p:spPr bwMode="auto">
          <a:xfrm>
            <a:off x="3336402" y="5027313"/>
            <a:ext cx="2364999" cy="1353722"/>
          </a:xfrm>
          <a:prstGeom prst="rect">
            <a:avLst/>
          </a:prstGeom>
          <a:noFill/>
          <a:ln w="25400">
            <a:solidFill>
              <a:srgbClr val="002060"/>
            </a:solidFill>
            <a:miter lim="800000"/>
            <a:headEnd/>
            <a:tailEnd/>
          </a:ln>
        </p:spPr>
        <p:txBody>
          <a:bodyPr lIns="88919" tIns="44459" rIns="88919" bIns="44459">
            <a:spAutoFit/>
          </a:bodyPr>
          <a:lstStyle/>
          <a:p>
            <a:pPr>
              <a:lnSpc>
                <a:spcPct val="85000"/>
              </a:lnSpc>
              <a:spcBef>
                <a:spcPct val="50000"/>
              </a:spcBef>
              <a:buFontTx/>
              <a:buChar char="•"/>
              <a:defRPr/>
            </a:pPr>
            <a:r>
              <a:rPr lang="en-US" sz="1802" dirty="0">
                <a:ea typeface="ＭＳ Ｐゴシック" charset="0"/>
                <a:cs typeface="ＭＳ Ｐゴシック" charset="0"/>
              </a:rPr>
              <a:t> ‘To’ and ‘for’ present</a:t>
            </a:r>
          </a:p>
          <a:p>
            <a:pPr>
              <a:lnSpc>
                <a:spcPct val="85000"/>
              </a:lnSpc>
              <a:spcBef>
                <a:spcPct val="50000"/>
              </a:spcBef>
              <a:buFontTx/>
              <a:buChar char="•"/>
              <a:defRPr/>
            </a:pPr>
            <a:r>
              <a:rPr lang="en-US" sz="1802" dirty="0">
                <a:ea typeface="ＭＳ Ｐゴシック" charset="0"/>
                <a:cs typeface="ＭＳ Ｐゴシック" charset="0"/>
              </a:rPr>
              <a:t> Closest people are</a:t>
            </a:r>
          </a:p>
          <a:p>
            <a:pPr>
              <a:lnSpc>
                <a:spcPct val="50000"/>
              </a:lnSpc>
              <a:spcBef>
                <a:spcPct val="50000"/>
              </a:spcBef>
              <a:defRPr/>
            </a:pPr>
            <a:r>
              <a:rPr lang="en-US" sz="1802" dirty="0">
                <a:ea typeface="ＭＳ Ｐゴシック" charset="0"/>
                <a:cs typeface="ＭＳ Ｐゴシック" charset="0"/>
              </a:rPr>
              <a:t>  paid or family</a:t>
            </a:r>
          </a:p>
          <a:p>
            <a:pPr>
              <a:lnSpc>
                <a:spcPct val="85000"/>
              </a:lnSpc>
              <a:spcBef>
                <a:spcPct val="50000"/>
              </a:spcBef>
              <a:buFontTx/>
              <a:buChar char="•"/>
              <a:defRPr/>
            </a:pPr>
            <a:r>
              <a:rPr lang="en-US" sz="1802" dirty="0">
                <a:ea typeface="ＭＳ Ｐゴシック" charset="0"/>
                <a:cs typeface="ＭＳ Ｐゴシック" charset="0"/>
              </a:rPr>
              <a:t> Few real connections</a:t>
            </a:r>
          </a:p>
        </p:txBody>
      </p:sp>
      <p:sp>
        <p:nvSpPr>
          <p:cNvPr id="14" name="AutoShape 15">
            <a:extLst>
              <a:ext uri="{FF2B5EF4-FFF2-40B4-BE49-F238E27FC236}">
                <a16:creationId xmlns:a16="http://schemas.microsoft.com/office/drawing/2014/main" id="{C152EDDB-9182-459D-92C1-BF137DE1BFA3}"/>
              </a:ext>
            </a:extLst>
          </p:cNvPr>
          <p:cNvSpPr>
            <a:spLocks noChangeArrowheads="1"/>
          </p:cNvSpPr>
          <p:nvPr/>
        </p:nvSpPr>
        <p:spPr bwMode="auto">
          <a:xfrm rot="16200000">
            <a:off x="4252616" y="4368457"/>
            <a:ext cx="643443" cy="366123"/>
          </a:xfrm>
          <a:prstGeom prst="rightArrow">
            <a:avLst>
              <a:gd name="adj1" fmla="val 50000"/>
              <a:gd name="adj2" fmla="val 43073"/>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5" name="AutoShape 16">
            <a:extLst>
              <a:ext uri="{FF2B5EF4-FFF2-40B4-BE49-F238E27FC236}">
                <a16:creationId xmlns:a16="http://schemas.microsoft.com/office/drawing/2014/main" id="{88497146-1E67-44C5-A299-B1A6453C6D39}"/>
              </a:ext>
            </a:extLst>
          </p:cNvPr>
          <p:cNvSpPr>
            <a:spLocks noChangeArrowheads="1"/>
          </p:cNvSpPr>
          <p:nvPr/>
        </p:nvSpPr>
        <p:spPr bwMode="auto">
          <a:xfrm rot="16200000">
            <a:off x="610082" y="4521138"/>
            <a:ext cx="635652" cy="367682"/>
          </a:xfrm>
          <a:prstGeom prst="rightArrow">
            <a:avLst>
              <a:gd name="adj1" fmla="val 50000"/>
              <a:gd name="adj2" fmla="val 42374"/>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6" name="AutoShape 17">
            <a:extLst>
              <a:ext uri="{FF2B5EF4-FFF2-40B4-BE49-F238E27FC236}">
                <a16:creationId xmlns:a16="http://schemas.microsoft.com/office/drawing/2014/main" id="{E87DEDF1-E920-417D-8A96-930F6364E217}"/>
              </a:ext>
            </a:extLst>
          </p:cNvPr>
          <p:cNvSpPr>
            <a:spLocks noChangeArrowheads="1"/>
          </p:cNvSpPr>
          <p:nvPr/>
        </p:nvSpPr>
        <p:spPr bwMode="auto">
          <a:xfrm rot="16200000">
            <a:off x="7419192" y="4437786"/>
            <a:ext cx="702645" cy="367682"/>
          </a:xfrm>
          <a:prstGeom prst="rightArrow">
            <a:avLst>
              <a:gd name="adj1" fmla="val 50000"/>
              <a:gd name="adj2" fmla="val 46840"/>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7" name="AutoShape 19">
            <a:extLst>
              <a:ext uri="{FF2B5EF4-FFF2-40B4-BE49-F238E27FC236}">
                <a16:creationId xmlns:a16="http://schemas.microsoft.com/office/drawing/2014/main" id="{A2FF624A-D774-4CED-A423-4FAB8FB2038E}"/>
              </a:ext>
            </a:extLst>
          </p:cNvPr>
          <p:cNvSpPr>
            <a:spLocks noChangeArrowheads="1"/>
          </p:cNvSpPr>
          <p:nvPr/>
        </p:nvSpPr>
        <p:spPr bwMode="auto">
          <a:xfrm rot="5400000">
            <a:off x="597618" y="2212225"/>
            <a:ext cx="598261" cy="367682"/>
          </a:xfrm>
          <a:prstGeom prst="rightArrow">
            <a:avLst>
              <a:gd name="adj1" fmla="val 50000"/>
              <a:gd name="adj2" fmla="val 39881"/>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8" name="AutoShape 20">
            <a:extLst>
              <a:ext uri="{FF2B5EF4-FFF2-40B4-BE49-F238E27FC236}">
                <a16:creationId xmlns:a16="http://schemas.microsoft.com/office/drawing/2014/main" id="{D891540B-D34F-4DEA-9B9E-A9FDF2EC0F23}"/>
              </a:ext>
            </a:extLst>
          </p:cNvPr>
          <p:cNvSpPr>
            <a:spLocks noChangeArrowheads="1"/>
          </p:cNvSpPr>
          <p:nvPr/>
        </p:nvSpPr>
        <p:spPr bwMode="auto">
          <a:xfrm rot="5400000">
            <a:off x="4272092" y="2146013"/>
            <a:ext cx="673043" cy="369238"/>
          </a:xfrm>
          <a:prstGeom prst="rightArrow">
            <a:avLst>
              <a:gd name="adj1" fmla="val 50000"/>
              <a:gd name="adj2" fmla="val 44867"/>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19" name="AutoShape 21">
            <a:extLst>
              <a:ext uri="{FF2B5EF4-FFF2-40B4-BE49-F238E27FC236}">
                <a16:creationId xmlns:a16="http://schemas.microsoft.com/office/drawing/2014/main" id="{AB5D27C3-26AA-47A3-8BDA-2D3E22711059}"/>
              </a:ext>
            </a:extLst>
          </p:cNvPr>
          <p:cNvSpPr>
            <a:spLocks noChangeArrowheads="1"/>
          </p:cNvSpPr>
          <p:nvPr/>
        </p:nvSpPr>
        <p:spPr bwMode="auto">
          <a:xfrm rot="5400000">
            <a:off x="7433993" y="2188856"/>
            <a:ext cx="673043" cy="367682"/>
          </a:xfrm>
          <a:prstGeom prst="rightArrow">
            <a:avLst>
              <a:gd name="adj1" fmla="val 50000"/>
              <a:gd name="adj2" fmla="val 44867"/>
            </a:avLst>
          </a:prstGeom>
          <a:noFill/>
          <a:ln w="25400">
            <a:solidFill>
              <a:srgbClr val="002060"/>
            </a:solidFill>
            <a:miter lim="800000"/>
            <a:headEnd/>
            <a:tailEnd/>
          </a:ln>
        </p:spPr>
        <p:txBody>
          <a:bodyPr wrap="none" lIns="80212" tIns="40106" rIns="80212" bIns="40106" anchor="ctr"/>
          <a:lstStyle/>
          <a:p>
            <a:pPr>
              <a:defRPr/>
            </a:pPr>
            <a:endParaRPr lang="en-US" sz="2243" dirty="0">
              <a:ea typeface="ＭＳ Ｐゴシック" charset="0"/>
              <a:cs typeface="ＭＳ Ｐゴシック" charset="0"/>
            </a:endParaRPr>
          </a:p>
        </p:txBody>
      </p:sp>
      <p:sp>
        <p:nvSpPr>
          <p:cNvPr id="20" name="Line 22">
            <a:extLst>
              <a:ext uri="{FF2B5EF4-FFF2-40B4-BE49-F238E27FC236}">
                <a16:creationId xmlns:a16="http://schemas.microsoft.com/office/drawing/2014/main" id="{CE691743-5CE3-4D5C-97AE-DDFD30279ADC}"/>
              </a:ext>
            </a:extLst>
          </p:cNvPr>
          <p:cNvSpPr>
            <a:spLocks noChangeShapeType="1"/>
          </p:cNvSpPr>
          <p:nvPr/>
        </p:nvSpPr>
        <p:spPr bwMode="auto">
          <a:xfrm flipH="1">
            <a:off x="7737796" y="2891501"/>
            <a:ext cx="0" cy="1196522"/>
          </a:xfrm>
          <a:prstGeom prst="line">
            <a:avLst/>
          </a:prstGeom>
          <a:noFill/>
          <a:ln w="38100">
            <a:solidFill>
              <a:srgbClr val="002060"/>
            </a:solidFill>
            <a:prstDash val="sysDot"/>
            <a:round/>
            <a:headEnd/>
            <a:tailEnd/>
          </a:ln>
        </p:spPr>
        <p:txBody>
          <a:bodyPr lIns="80212" tIns="40106" rIns="80212" bIns="40106"/>
          <a:lstStyle/>
          <a:p>
            <a:pPr>
              <a:defRPr/>
            </a:pPr>
            <a:endParaRPr lang="en-US" sz="2243" dirty="0">
              <a:ea typeface="ＭＳ Ｐゴシック" charset="0"/>
              <a:cs typeface="ＭＳ Ｐゴシック" charset="0"/>
            </a:endParaRPr>
          </a:p>
        </p:txBody>
      </p:sp>
      <p:sp>
        <p:nvSpPr>
          <p:cNvPr id="21" name="Oval 20">
            <a:extLst>
              <a:ext uri="{FF2B5EF4-FFF2-40B4-BE49-F238E27FC236}">
                <a16:creationId xmlns:a16="http://schemas.microsoft.com/office/drawing/2014/main" id="{382E871A-0784-4A20-94B7-020647BAEEA1}"/>
              </a:ext>
            </a:extLst>
          </p:cNvPr>
          <p:cNvSpPr>
            <a:spLocks noChangeArrowheads="1"/>
          </p:cNvSpPr>
          <p:nvPr/>
        </p:nvSpPr>
        <p:spPr bwMode="auto">
          <a:xfrm>
            <a:off x="3688633" y="1179292"/>
            <a:ext cx="1839962" cy="747825"/>
          </a:xfrm>
          <a:prstGeom prst="ellipse">
            <a:avLst/>
          </a:prstGeom>
          <a:solidFill>
            <a:srgbClr val="CC99FF"/>
          </a:solidFill>
          <a:ln w="25400">
            <a:solidFill>
              <a:srgbClr val="002060"/>
            </a:solidFill>
            <a:round/>
            <a:headEnd/>
            <a:tailEnd/>
          </a:ln>
        </p:spPr>
        <p:txBody>
          <a:bodyPr wrap="none" lIns="88919" tIns="44459" rIns="88919" bIns="44459" anchor="ctr"/>
          <a:lstStyle/>
          <a:p>
            <a:pPr algn="ctr">
              <a:lnSpc>
                <a:spcPct val="50000"/>
              </a:lnSpc>
              <a:spcBef>
                <a:spcPct val="50000"/>
              </a:spcBef>
              <a:defRPr/>
            </a:pPr>
            <a:endParaRPr lang="en-US" sz="2243" dirty="0">
              <a:ea typeface="ＭＳ Ｐゴシック" charset="0"/>
              <a:cs typeface="ＭＳ Ｐゴシック" charset="0"/>
            </a:endParaRPr>
          </a:p>
          <a:p>
            <a:pPr algn="ctr">
              <a:lnSpc>
                <a:spcPct val="50000"/>
              </a:lnSpc>
              <a:spcBef>
                <a:spcPct val="50000"/>
              </a:spcBef>
              <a:defRPr/>
            </a:pPr>
            <a:r>
              <a:rPr lang="en-US" sz="2243" dirty="0">
                <a:ea typeface="ＭＳ Ｐゴシック" charset="0"/>
                <a:cs typeface="ＭＳ Ｐゴシック" charset="0"/>
              </a:rPr>
              <a:t>A Good Paid</a:t>
            </a:r>
          </a:p>
          <a:p>
            <a:pPr algn="ctr">
              <a:lnSpc>
                <a:spcPct val="50000"/>
              </a:lnSpc>
              <a:spcBef>
                <a:spcPct val="50000"/>
              </a:spcBef>
              <a:defRPr/>
            </a:pPr>
            <a:r>
              <a:rPr lang="en-US" sz="2243" dirty="0">
                <a:ea typeface="ＭＳ Ｐゴシック" charset="0"/>
                <a:cs typeface="ＭＳ Ｐゴシック" charset="0"/>
              </a:rPr>
              <a:t> Life</a:t>
            </a:r>
          </a:p>
        </p:txBody>
      </p:sp>
      <p:sp>
        <p:nvSpPr>
          <p:cNvPr id="22" name="AutoShape 26">
            <a:extLst>
              <a:ext uri="{FF2B5EF4-FFF2-40B4-BE49-F238E27FC236}">
                <a16:creationId xmlns:a16="http://schemas.microsoft.com/office/drawing/2014/main" id="{DD408EE3-D18C-4EB4-AE8F-E783695742D8}"/>
              </a:ext>
            </a:extLst>
          </p:cNvPr>
          <p:cNvSpPr>
            <a:spLocks noChangeArrowheads="1"/>
          </p:cNvSpPr>
          <p:nvPr/>
        </p:nvSpPr>
        <p:spPr bwMode="auto">
          <a:xfrm>
            <a:off x="4917869" y="2960712"/>
            <a:ext cx="2918079" cy="948799"/>
          </a:xfrm>
          <a:prstGeom prst="homePlate">
            <a:avLst>
              <a:gd name="adj" fmla="val 91537"/>
            </a:avLst>
          </a:prstGeom>
          <a:noFill/>
          <a:ln w="28575">
            <a:solidFill>
              <a:srgbClr val="002060"/>
            </a:solidFill>
            <a:miter lim="800000"/>
            <a:headEnd/>
            <a:tailEnd/>
          </a:ln>
        </p:spPr>
        <p:txBody>
          <a:bodyPr wrap="none" lIns="88919" tIns="44459" rIns="88919" bIns="44459" anchor="ctr"/>
          <a:lstStyle/>
          <a:p>
            <a:pPr>
              <a:defRPr/>
            </a:pPr>
            <a:r>
              <a:rPr lang="en-US" sz="1802" dirty="0">
                <a:ea typeface="ＭＳ Ｐゴシック" charset="0"/>
                <a:cs typeface="ＭＳ Ｐゴシック" charset="0"/>
              </a:rPr>
              <a:t>Focus on connecting, </a:t>
            </a:r>
          </a:p>
          <a:p>
            <a:pPr>
              <a:defRPr/>
            </a:pPr>
            <a:r>
              <a:rPr lang="en-US" sz="1802" dirty="0">
                <a:ea typeface="ＭＳ Ｐゴシック" charset="0"/>
                <a:cs typeface="ＭＳ Ｐゴシック" charset="0"/>
              </a:rPr>
              <a:t>building relationships</a:t>
            </a:r>
          </a:p>
          <a:p>
            <a:pPr>
              <a:defRPr/>
            </a:pPr>
            <a:r>
              <a:rPr lang="en-US" sz="1802" dirty="0">
                <a:ea typeface="ＭＳ Ｐゴシック" charset="0"/>
                <a:cs typeface="ＭＳ Ｐゴシック" charset="0"/>
              </a:rPr>
              <a:t>and natural supports</a:t>
            </a:r>
          </a:p>
        </p:txBody>
      </p:sp>
      <p:sp>
        <p:nvSpPr>
          <p:cNvPr id="28695" name="AutoShape 27">
            <a:extLst>
              <a:ext uri="{FF2B5EF4-FFF2-40B4-BE49-F238E27FC236}">
                <a16:creationId xmlns:a16="http://schemas.microsoft.com/office/drawing/2014/main" id="{870DFA87-F516-4E87-9E49-3CE4FE566C6C}"/>
              </a:ext>
            </a:extLst>
          </p:cNvPr>
          <p:cNvSpPr>
            <a:spLocks noChangeArrowheads="1"/>
          </p:cNvSpPr>
          <p:nvPr/>
        </p:nvSpPr>
        <p:spPr bwMode="auto">
          <a:xfrm>
            <a:off x="1734939" y="3536501"/>
            <a:ext cx="2980396" cy="297572"/>
          </a:xfrm>
          <a:prstGeom prst="homePlate">
            <a:avLst>
              <a:gd name="adj" fmla="val 255123"/>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lIns="88919" tIns="44459" rIns="88919" bIns="44459" anchor="ctr"/>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buFontTx/>
              <a:buNone/>
            </a:pPr>
            <a:r>
              <a:rPr lang="en-US" altLang="en-US" sz="1766"/>
              <a:t>‘Important to’ present</a:t>
            </a:r>
          </a:p>
        </p:txBody>
      </p:sp>
      <p:sp>
        <p:nvSpPr>
          <p:cNvPr id="28696" name="AutoShape 28">
            <a:extLst>
              <a:ext uri="{FF2B5EF4-FFF2-40B4-BE49-F238E27FC236}">
                <a16:creationId xmlns:a16="http://schemas.microsoft.com/office/drawing/2014/main" id="{027A92AF-3027-4752-9E7D-789F80142FDF}"/>
              </a:ext>
            </a:extLst>
          </p:cNvPr>
          <p:cNvSpPr>
            <a:spLocks noChangeArrowheads="1"/>
          </p:cNvSpPr>
          <p:nvPr/>
        </p:nvSpPr>
        <p:spPr bwMode="auto">
          <a:xfrm>
            <a:off x="965300" y="3041066"/>
            <a:ext cx="3091013" cy="322500"/>
          </a:xfrm>
          <a:prstGeom prst="homePlate">
            <a:avLst>
              <a:gd name="adj" fmla="val 244140"/>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none" lIns="88919" tIns="44459" rIns="88919" bIns="44459" anchor="ctr" anchorCtr="1"/>
          <a:lstStyle>
            <a:lvl1pPr>
              <a:spcBef>
                <a:spcPct val="20000"/>
              </a:spcBef>
              <a:buFont typeface="Arial" panose="020B0604020202020204" pitchFamily="34" charset="0"/>
              <a:buChar char="•"/>
              <a:defRPr sz="36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3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32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8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6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600">
                <a:solidFill>
                  <a:schemeClr val="tx1"/>
                </a:solidFill>
                <a:latin typeface="Calibri" panose="020F0502020204030204" pitchFamily="34" charset="0"/>
              </a:defRPr>
            </a:lvl9pPr>
          </a:lstStyle>
          <a:p>
            <a:pPr>
              <a:spcBef>
                <a:spcPct val="0"/>
              </a:spcBef>
              <a:buFontTx/>
              <a:buNone/>
            </a:pPr>
            <a:r>
              <a:rPr lang="en-US" altLang="en-US" sz="1766"/>
              <a:t>‘Important to’ recognized</a:t>
            </a:r>
          </a:p>
        </p:txBody>
      </p:sp>
      <p:sp>
        <p:nvSpPr>
          <p:cNvPr id="25" name="Title 3">
            <a:extLst>
              <a:ext uri="{FF2B5EF4-FFF2-40B4-BE49-F238E27FC236}">
                <a16:creationId xmlns:a16="http://schemas.microsoft.com/office/drawing/2014/main" id="{AA310406-B4F2-494F-9506-DB3F80DE165E}"/>
              </a:ext>
            </a:extLst>
          </p:cNvPr>
          <p:cNvSpPr txBox="1">
            <a:spLocks/>
          </p:cNvSpPr>
          <p:nvPr/>
        </p:nvSpPr>
        <p:spPr>
          <a:xfrm>
            <a:off x="0" y="138567"/>
            <a:ext cx="9144000" cy="897391"/>
          </a:xfrm>
          <a:prstGeom prst="rect">
            <a:avLst/>
          </a:prstGeom>
        </p:spPr>
        <p:txBody>
          <a:bodyPr lIns="88927" tIns="44463" rIns="88927" bIns="44463"/>
          <a:lstStyle/>
          <a:p>
            <a:pPr algn="ctr">
              <a:defRPr/>
            </a:pPr>
            <a:r>
              <a:rPr lang="en-US" sz="3603" dirty="0">
                <a:latin typeface="Helvetica" pitchFamily="2" charset="0"/>
                <a:ea typeface="+mj-ea"/>
                <a:cs typeface="+mj-cs"/>
              </a:rPr>
              <a:t>Moving from Service Life to Community Life</a:t>
            </a:r>
          </a:p>
        </p:txBody>
      </p:sp>
      <p:sp>
        <p:nvSpPr>
          <p:cNvPr id="24" name="Rectangle 23">
            <a:extLst>
              <a:ext uri="{FF2B5EF4-FFF2-40B4-BE49-F238E27FC236}">
                <a16:creationId xmlns:a16="http://schemas.microsoft.com/office/drawing/2014/main" id="{6BD9C7CD-B68A-E04D-BB5F-31407F81870B}"/>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6" name="AutoShape 21">
            <a:extLst>
              <a:ext uri="{FF2B5EF4-FFF2-40B4-BE49-F238E27FC236}">
                <a16:creationId xmlns:a16="http://schemas.microsoft.com/office/drawing/2014/main" id="{E536EB02-EA4B-B845-B581-895B5F24668F}"/>
              </a:ext>
            </a:extLst>
          </p:cNvPr>
          <p:cNvSpPr>
            <a:spLocks noChangeArrowheads="1"/>
          </p:cNvSpPr>
          <p:nvPr/>
        </p:nvSpPr>
        <p:spPr bwMode="auto">
          <a:xfrm>
            <a:off x="3664286" y="2968064"/>
            <a:ext cx="1716109" cy="934093"/>
          </a:xfrm>
          <a:prstGeom prst="irregularSeal1">
            <a:avLst/>
          </a:prstGeom>
          <a:solidFill>
            <a:srgbClr val="FFFF00"/>
          </a:solidFill>
          <a:ln w="76200">
            <a:solidFill>
              <a:schemeClr val="bg1"/>
            </a:solidFill>
            <a:miter lim="800000"/>
            <a:headEnd/>
            <a:tailEnd/>
          </a:ln>
        </p:spPr>
        <p:txBody>
          <a:bodyPr wrap="square" lIns="82362" tIns="41181" rIns="82362" bIns="41181" anchor="ctr">
            <a:spAutoFit/>
          </a:bodyPr>
          <a:lstStyle/>
          <a:p>
            <a:pPr eaLnBrk="0" hangingPunct="0"/>
            <a:r>
              <a:rPr lang="en-US" sz="1621" dirty="0">
                <a:solidFill>
                  <a:srgbClr val="080808"/>
                </a:solidFill>
                <a:latin typeface="Comic Sans MS" pitchFamily="66" charset="0"/>
              </a:rPr>
              <a:t>Harry</a:t>
            </a:r>
          </a:p>
        </p:txBody>
      </p:sp>
    </p:spTree>
    <p:extLst>
      <p:ext uri="{BB962C8B-B14F-4D97-AF65-F5344CB8AC3E}">
        <p14:creationId xmlns:p14="http://schemas.microsoft.com/office/powerpoint/2010/main" val="11136708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5ED2B92D-2AA1-4DCC-A1A1-3DA37A9B8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076" y="1629470"/>
            <a:ext cx="4475876" cy="44188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3555" name="TextBox 2">
            <a:extLst>
              <a:ext uri="{FF2B5EF4-FFF2-40B4-BE49-F238E27FC236}">
                <a16:creationId xmlns:a16="http://schemas.microsoft.com/office/drawing/2014/main" id="{466AB074-1F0F-49C5-8EF7-F15433697FBC}"/>
              </a:ext>
            </a:extLst>
          </p:cNvPr>
          <p:cNvSpPr txBox="1">
            <a:spLocks noChangeArrowheads="1"/>
          </p:cNvSpPr>
          <p:nvPr/>
        </p:nvSpPr>
        <p:spPr bwMode="auto">
          <a:xfrm>
            <a:off x="4534015" y="2784841"/>
            <a:ext cx="1715647" cy="14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96" dirty="0"/>
              <a:t>i-pad,computer, </a:t>
            </a:r>
          </a:p>
          <a:p>
            <a:r>
              <a:rPr lang="en-US" altLang="en-US" sz="1296" dirty="0"/>
              <a:t>smart phone apps, remote monitoring, cognitive accessibility, </a:t>
            </a:r>
          </a:p>
          <a:p>
            <a:r>
              <a:rPr lang="en-US" altLang="en-US" sz="1296" dirty="0">
                <a:solidFill>
                  <a:srgbClr val="000000"/>
                </a:solidFill>
              </a:rPr>
              <a:t>Adaptive</a:t>
            </a:r>
          </a:p>
          <a:p>
            <a:r>
              <a:rPr lang="en-US" altLang="en-US" sz="1296" dirty="0">
                <a:solidFill>
                  <a:srgbClr val="000000"/>
                </a:solidFill>
              </a:rPr>
              <a:t>equipment</a:t>
            </a:r>
          </a:p>
        </p:txBody>
      </p:sp>
      <p:sp>
        <p:nvSpPr>
          <p:cNvPr id="23556" name="TextBox 3">
            <a:extLst>
              <a:ext uri="{FF2B5EF4-FFF2-40B4-BE49-F238E27FC236}">
                <a16:creationId xmlns:a16="http://schemas.microsoft.com/office/drawing/2014/main" id="{8917262F-1485-44CD-817E-85753739B7CC}"/>
              </a:ext>
            </a:extLst>
          </p:cNvPr>
          <p:cNvSpPr txBox="1">
            <a:spLocks noChangeArrowheads="1"/>
          </p:cNvSpPr>
          <p:nvPr/>
        </p:nvSpPr>
        <p:spPr bwMode="auto">
          <a:xfrm>
            <a:off x="7169212" y="2843401"/>
            <a:ext cx="1551046" cy="1488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296" dirty="0">
                <a:solidFill>
                  <a:srgbClr val="000000"/>
                </a:solidFill>
              </a:rPr>
              <a:t>family, friends, neighbors, co-workers, church members, community   members</a:t>
            </a:r>
          </a:p>
          <a:p>
            <a:pPr algn="r"/>
            <a:endParaRPr lang="en-US" altLang="en-US" sz="1296" dirty="0"/>
          </a:p>
        </p:txBody>
      </p:sp>
      <p:sp>
        <p:nvSpPr>
          <p:cNvPr id="23557" name="TextBox 4">
            <a:extLst>
              <a:ext uri="{FF2B5EF4-FFF2-40B4-BE49-F238E27FC236}">
                <a16:creationId xmlns:a16="http://schemas.microsoft.com/office/drawing/2014/main" id="{A4A0AE77-1C77-434C-B955-ED9286BE6D73}"/>
              </a:ext>
            </a:extLst>
          </p:cNvPr>
          <p:cNvSpPr txBox="1">
            <a:spLocks noChangeArrowheads="1"/>
          </p:cNvSpPr>
          <p:nvPr/>
        </p:nvSpPr>
        <p:spPr bwMode="auto">
          <a:xfrm>
            <a:off x="4507110" y="5166805"/>
            <a:ext cx="2245850" cy="88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96" dirty="0">
                <a:solidFill>
                  <a:srgbClr val="000000"/>
                </a:solidFill>
              </a:rPr>
              <a:t>school, businesses, church faith based, parks &amp; rec, public transportation</a:t>
            </a:r>
          </a:p>
          <a:p>
            <a:endParaRPr lang="en-US" altLang="en-US" sz="1296" dirty="0"/>
          </a:p>
        </p:txBody>
      </p:sp>
      <p:sp>
        <p:nvSpPr>
          <p:cNvPr id="23558" name="Rectangle 6">
            <a:extLst>
              <a:ext uri="{FF2B5EF4-FFF2-40B4-BE49-F238E27FC236}">
                <a16:creationId xmlns:a16="http://schemas.microsoft.com/office/drawing/2014/main" id="{781F7F42-1059-49A3-9740-FB4A1E6BF518}"/>
              </a:ext>
            </a:extLst>
          </p:cNvPr>
          <p:cNvSpPr>
            <a:spLocks noChangeArrowheads="1"/>
          </p:cNvSpPr>
          <p:nvPr/>
        </p:nvSpPr>
        <p:spPr bwMode="auto">
          <a:xfrm>
            <a:off x="6623179" y="5193712"/>
            <a:ext cx="2185709" cy="88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1296" dirty="0">
                <a:solidFill>
                  <a:srgbClr val="000000"/>
                </a:solidFill>
              </a:rPr>
              <a:t>SHS services, Special Ed, Medicaid, Voc Rehab, Food Stamps, Section 8</a:t>
            </a:r>
          </a:p>
          <a:p>
            <a:pPr algn="r"/>
            <a:r>
              <a:rPr lang="en-US" altLang="en-US" sz="1296" dirty="0">
                <a:solidFill>
                  <a:srgbClr val="FFFFFF"/>
                </a:solidFill>
              </a:rPr>
              <a:t>R</a:t>
            </a:r>
            <a:endParaRPr lang="en-US" altLang="en-US" sz="1296" dirty="0"/>
          </a:p>
        </p:txBody>
      </p:sp>
      <p:sp>
        <p:nvSpPr>
          <p:cNvPr id="23559" name="TextBox 7">
            <a:extLst>
              <a:ext uri="{FF2B5EF4-FFF2-40B4-BE49-F238E27FC236}">
                <a16:creationId xmlns:a16="http://schemas.microsoft.com/office/drawing/2014/main" id="{C99E934D-3A4B-4757-9F80-014A3350C4D0}"/>
              </a:ext>
            </a:extLst>
          </p:cNvPr>
          <p:cNvSpPr txBox="1">
            <a:spLocks noChangeArrowheads="1"/>
          </p:cNvSpPr>
          <p:nvPr/>
        </p:nvSpPr>
        <p:spPr bwMode="auto">
          <a:xfrm>
            <a:off x="5649819" y="2417656"/>
            <a:ext cx="1960965" cy="1089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296" dirty="0">
                <a:solidFill>
                  <a:srgbClr val="000000"/>
                </a:solidFill>
              </a:rPr>
              <a:t>resources, skills, abilities</a:t>
            </a:r>
          </a:p>
          <a:p>
            <a:pPr algn="ctr"/>
            <a:endParaRPr lang="en-US" altLang="en-US" sz="1296" dirty="0">
              <a:solidFill>
                <a:srgbClr val="000000"/>
              </a:solidFill>
            </a:endParaRPr>
          </a:p>
          <a:p>
            <a:pPr algn="ctr"/>
            <a:endParaRPr lang="en-US" altLang="en-US" sz="1296" dirty="0">
              <a:solidFill>
                <a:srgbClr val="000000"/>
              </a:solidFill>
            </a:endParaRPr>
          </a:p>
          <a:p>
            <a:endParaRPr lang="en-US" altLang="en-US" sz="1296" dirty="0"/>
          </a:p>
        </p:txBody>
      </p:sp>
      <p:pic>
        <p:nvPicPr>
          <p:cNvPr id="23560" name="Picture 2">
            <a:extLst>
              <a:ext uri="{FF2B5EF4-FFF2-40B4-BE49-F238E27FC236}">
                <a16:creationId xmlns:a16="http://schemas.microsoft.com/office/drawing/2014/main" id="{FC022E79-C2B7-4D11-8F52-9F669AE94E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121" y="2107447"/>
            <a:ext cx="3345828" cy="334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9">
            <a:extLst>
              <a:ext uri="{FF2B5EF4-FFF2-40B4-BE49-F238E27FC236}">
                <a16:creationId xmlns:a16="http://schemas.microsoft.com/office/drawing/2014/main" id="{E146EF98-5B90-4C38-AF81-3D64D9AAD551}"/>
              </a:ext>
            </a:extLst>
          </p:cNvPr>
          <p:cNvSpPr>
            <a:spLocks noGrp="1"/>
          </p:cNvSpPr>
          <p:nvPr>
            <p:ph type="title"/>
          </p:nvPr>
        </p:nvSpPr>
        <p:spPr>
          <a:xfrm>
            <a:off x="437197" y="29362"/>
            <a:ext cx="8269608" cy="1443422"/>
          </a:xfrm>
        </p:spPr>
        <p:txBody>
          <a:bodyPr>
            <a:normAutofit/>
          </a:bodyPr>
          <a:lstStyle/>
          <a:p>
            <a:pPr algn="ctr">
              <a:defRPr/>
            </a:pPr>
            <a:r>
              <a:rPr lang="en-US" sz="3603" dirty="0">
                <a:latin typeface="Helvetica" pitchFamily="2" charset="0"/>
              </a:rPr>
              <a:t>Integrated Support Star</a:t>
            </a:r>
          </a:p>
        </p:txBody>
      </p:sp>
      <p:pic>
        <p:nvPicPr>
          <p:cNvPr id="23562" name="Picture 2">
            <a:extLst>
              <a:ext uri="{FF2B5EF4-FFF2-40B4-BE49-F238E27FC236}">
                <a16:creationId xmlns:a16="http://schemas.microsoft.com/office/drawing/2014/main" id="{EF8286D1-5C94-46FC-9C91-2B99B6FD1A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4064" y="2930451"/>
            <a:ext cx="1910319" cy="1816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3" name="TextBox 10">
            <a:extLst>
              <a:ext uri="{FF2B5EF4-FFF2-40B4-BE49-F238E27FC236}">
                <a16:creationId xmlns:a16="http://schemas.microsoft.com/office/drawing/2014/main" id="{63704380-4DA7-4225-9148-B3ECEB753EF5}"/>
              </a:ext>
            </a:extLst>
          </p:cNvPr>
          <p:cNvSpPr txBox="1">
            <a:spLocks noChangeArrowheads="1"/>
          </p:cNvSpPr>
          <p:nvPr/>
        </p:nvSpPr>
        <p:spPr bwMode="auto">
          <a:xfrm>
            <a:off x="619999" y="5527660"/>
            <a:ext cx="2869435" cy="522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792" dirty="0"/>
              <a:t>100%</a:t>
            </a:r>
          </a:p>
        </p:txBody>
      </p:sp>
      <p:sp>
        <p:nvSpPr>
          <p:cNvPr id="2" name="TextBox 1">
            <a:extLst>
              <a:ext uri="{FF2B5EF4-FFF2-40B4-BE49-F238E27FC236}">
                <a16:creationId xmlns:a16="http://schemas.microsoft.com/office/drawing/2014/main" id="{7C456232-9D3A-4009-99EA-B6E4178907EF}"/>
              </a:ext>
            </a:extLst>
          </p:cNvPr>
          <p:cNvSpPr txBox="1"/>
          <p:nvPr/>
        </p:nvSpPr>
        <p:spPr>
          <a:xfrm>
            <a:off x="-13715" y="1384926"/>
            <a:ext cx="4134850" cy="522002"/>
          </a:xfrm>
          <a:prstGeom prst="rect">
            <a:avLst/>
          </a:prstGeom>
          <a:noFill/>
        </p:spPr>
        <p:txBody>
          <a:bodyPr wrap="none" rtlCol="0">
            <a:spAutoFit/>
          </a:bodyPr>
          <a:lstStyle/>
          <a:p>
            <a:r>
              <a:rPr lang="en-US" sz="2792" dirty="0">
                <a:solidFill>
                  <a:srgbClr val="0070C0"/>
                </a:solidFill>
                <a:latin typeface="Helvetica" pitchFamily="2" charset="0"/>
              </a:rPr>
              <a:t>What We Want To See…</a:t>
            </a:r>
          </a:p>
        </p:txBody>
      </p:sp>
      <p:pic>
        <p:nvPicPr>
          <p:cNvPr id="4" name="Picture 3" descr="A screenshot of a computer&#10;&#10;Description automatically generated">
            <a:extLst>
              <a:ext uri="{FF2B5EF4-FFF2-40B4-BE49-F238E27FC236}">
                <a16:creationId xmlns:a16="http://schemas.microsoft.com/office/drawing/2014/main" id="{E53A5C4A-AB9F-9F47-9C4F-01122F5D740D}"/>
              </a:ext>
            </a:extLst>
          </p:cNvPr>
          <p:cNvPicPr>
            <a:picLocks noChangeAspect="1"/>
          </p:cNvPicPr>
          <p:nvPr/>
        </p:nvPicPr>
        <p:blipFill rotWithShape="1">
          <a:blip r:embed="rId6">
            <a:extLst>
              <a:ext uri="{28A0092B-C50C-407E-A947-70E740481C1C}">
                <a14:useLocalDpi xmlns:a14="http://schemas.microsoft.com/office/drawing/2010/main" val="0"/>
              </a:ext>
            </a:extLst>
          </a:blip>
          <a:srcRect l="19221" t="74592" r="10963" b="14580"/>
          <a:stretch/>
        </p:blipFill>
        <p:spPr>
          <a:xfrm>
            <a:off x="41588" y="6106136"/>
            <a:ext cx="9102412" cy="882356"/>
          </a:xfrm>
          <a:prstGeom prst="rect">
            <a:avLst/>
          </a:prstGeom>
        </p:spPr>
      </p:pic>
    </p:spTree>
    <p:extLst>
      <p:ext uri="{BB962C8B-B14F-4D97-AF65-F5344CB8AC3E}">
        <p14:creationId xmlns:p14="http://schemas.microsoft.com/office/powerpoint/2010/main" val="15720592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D1E6D0-4DE5-FD4D-81BC-91B6D9C83201}"/>
              </a:ext>
            </a:extLst>
          </p:cNvPr>
          <p:cNvPicPr/>
          <p:nvPr/>
        </p:nvPicPr>
        <p:blipFill>
          <a:blip r:embed="rId3"/>
          <a:stretch>
            <a:fillRect/>
          </a:stretch>
        </p:blipFill>
        <p:spPr>
          <a:xfrm>
            <a:off x="171879" y="3429000"/>
            <a:ext cx="4365720" cy="3281887"/>
          </a:xfrm>
          <a:prstGeom prst="rect">
            <a:avLst/>
          </a:prstGeom>
        </p:spPr>
      </p:pic>
      <p:pic>
        <p:nvPicPr>
          <p:cNvPr id="8" name="Picture 7">
            <a:extLst>
              <a:ext uri="{FF2B5EF4-FFF2-40B4-BE49-F238E27FC236}">
                <a16:creationId xmlns:a16="http://schemas.microsoft.com/office/drawing/2014/main" id="{690E9258-5FEB-B843-BB3A-3BF4A0062415}"/>
              </a:ext>
            </a:extLst>
          </p:cNvPr>
          <p:cNvPicPr/>
          <p:nvPr/>
        </p:nvPicPr>
        <p:blipFill>
          <a:blip r:embed="rId4"/>
          <a:stretch>
            <a:fillRect/>
          </a:stretch>
        </p:blipFill>
        <p:spPr>
          <a:xfrm>
            <a:off x="4365593" y="147114"/>
            <a:ext cx="4606529" cy="3423792"/>
          </a:xfrm>
          <a:prstGeom prst="rect">
            <a:avLst/>
          </a:prstGeom>
        </p:spPr>
      </p:pic>
    </p:spTree>
    <p:extLst>
      <p:ext uri="{BB962C8B-B14F-4D97-AF65-F5344CB8AC3E}">
        <p14:creationId xmlns:p14="http://schemas.microsoft.com/office/powerpoint/2010/main" val="9080365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5522FC-6700-98E8-DDA9-83C0A19F020C}"/>
              </a:ext>
            </a:extLst>
          </p:cNvPr>
          <p:cNvPicPr>
            <a:picLocks noChangeAspect="1"/>
          </p:cNvPicPr>
          <p:nvPr/>
        </p:nvPicPr>
        <p:blipFill>
          <a:blip r:embed="rId3"/>
          <a:stretch>
            <a:fillRect/>
          </a:stretch>
        </p:blipFill>
        <p:spPr>
          <a:xfrm>
            <a:off x="13825" y="751870"/>
            <a:ext cx="9116351" cy="6315281"/>
          </a:xfrm>
          <a:prstGeom prst="rect">
            <a:avLst/>
          </a:prstGeom>
        </p:spPr>
      </p:pic>
      <p:sp>
        <p:nvSpPr>
          <p:cNvPr id="13" name="Rectangle 12"/>
          <p:cNvSpPr/>
          <p:nvPr/>
        </p:nvSpPr>
        <p:spPr>
          <a:xfrm>
            <a:off x="13825" y="10368"/>
            <a:ext cx="9116351" cy="1015763"/>
          </a:xfrm>
          <a:prstGeom prst="rect">
            <a:avLst/>
          </a:prstGeom>
          <a:solidFill>
            <a:srgbClr val="24216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3" dirty="0"/>
          </a:p>
        </p:txBody>
      </p:sp>
      <p:sp>
        <p:nvSpPr>
          <p:cNvPr id="5" name="TextBox 4"/>
          <p:cNvSpPr txBox="1"/>
          <p:nvPr/>
        </p:nvSpPr>
        <p:spPr>
          <a:xfrm>
            <a:off x="1629922" y="344736"/>
            <a:ext cx="6260752" cy="583237"/>
          </a:xfrm>
          <a:prstGeom prst="rect">
            <a:avLst/>
          </a:prstGeom>
          <a:noFill/>
        </p:spPr>
        <p:txBody>
          <a:bodyPr wrap="square" rtlCol="0">
            <a:spAutoFit/>
          </a:bodyPr>
          <a:lstStyle/>
          <a:p>
            <a:pPr algn="ctr"/>
            <a:r>
              <a:rPr lang="en-US" sz="3190" dirty="0">
                <a:solidFill>
                  <a:srgbClr val="FFFFFF"/>
                </a:solidFill>
                <a:latin typeface="Raleway"/>
                <a:cs typeface="Raleway"/>
              </a:rPr>
              <a:t>The support sequence</a:t>
            </a:r>
          </a:p>
        </p:txBody>
      </p:sp>
      <p:sp>
        <p:nvSpPr>
          <p:cNvPr id="2" name="TextBox 1"/>
          <p:cNvSpPr txBox="1"/>
          <p:nvPr/>
        </p:nvSpPr>
        <p:spPr>
          <a:xfrm>
            <a:off x="1469039" y="2713145"/>
            <a:ext cx="1360720" cy="460575"/>
          </a:xfrm>
          <a:prstGeom prst="rect">
            <a:avLst/>
          </a:prstGeom>
          <a:solidFill>
            <a:srgbClr val="FFFFFF"/>
          </a:solidFill>
        </p:spPr>
        <p:txBody>
          <a:bodyPr wrap="square" rtlCol="0">
            <a:spAutoFit/>
          </a:bodyPr>
          <a:lstStyle/>
          <a:p>
            <a:endParaRPr lang="en-US" sz="2393" dirty="0"/>
          </a:p>
        </p:txBody>
      </p:sp>
    </p:spTree>
    <p:extLst>
      <p:ext uri="{BB962C8B-B14F-4D97-AF65-F5344CB8AC3E}">
        <p14:creationId xmlns:p14="http://schemas.microsoft.com/office/powerpoint/2010/main" val="12200756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C9C4B-B7F8-4995-9868-49B4A8760D7C}"/>
              </a:ext>
            </a:extLst>
          </p:cNvPr>
          <p:cNvSpPr>
            <a:spLocks noGrp="1"/>
          </p:cNvSpPr>
          <p:nvPr>
            <p:ph type="title"/>
          </p:nvPr>
        </p:nvSpPr>
        <p:spPr>
          <a:xfrm>
            <a:off x="522835" y="411212"/>
            <a:ext cx="8137278" cy="916087"/>
          </a:xfrm>
        </p:spPr>
        <p:txBody>
          <a:bodyPr>
            <a:noAutofit/>
          </a:bodyPr>
          <a:lstStyle/>
          <a:p>
            <a:pPr algn="ctr">
              <a:defRPr/>
            </a:pPr>
            <a:r>
              <a:rPr lang="en-US" spc="-290" dirty="0"/>
              <a:t>Integrated Supports</a:t>
            </a:r>
          </a:p>
        </p:txBody>
      </p:sp>
      <p:pic>
        <p:nvPicPr>
          <p:cNvPr id="40963" name="Picture 2">
            <a:extLst>
              <a:ext uri="{FF2B5EF4-FFF2-40B4-BE49-F238E27FC236}">
                <a16:creationId xmlns:a16="http://schemas.microsoft.com/office/drawing/2014/main" id="{21978AF4-DC7C-43E5-95BE-4289DEAAFB9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70843" y="1517372"/>
            <a:ext cx="3492970" cy="4519671"/>
          </a:xfrm>
          <a:noFill/>
          <a:ln>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40964" name="Picture 3">
            <a:extLst>
              <a:ext uri="{FF2B5EF4-FFF2-40B4-BE49-F238E27FC236}">
                <a16:creationId xmlns:a16="http://schemas.microsoft.com/office/drawing/2014/main" id="{383977CB-736D-4903-949F-E6A8D85BB9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9682" y="1515813"/>
            <a:ext cx="3492970" cy="4519672"/>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pic>
      <p:pic>
        <p:nvPicPr>
          <p:cNvPr id="6" name="Picture 2" descr="C:\Users\erin.leveton\AppData\Local\Microsoft\Windows\Temporary Internet Files\Content.Outlook\AX1YC1DQ\default.jpg">
            <a:extLst>
              <a:ext uri="{FF2B5EF4-FFF2-40B4-BE49-F238E27FC236}">
                <a16:creationId xmlns:a16="http://schemas.microsoft.com/office/drawing/2014/main" id="{52684E30-AF98-4AAA-9706-D550B34BD5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7406" y="6254625"/>
            <a:ext cx="8649189" cy="53794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3C714EE-1FF2-C54C-BD17-00EA167E3B76}"/>
              </a:ext>
            </a:extLst>
          </p:cNvPr>
          <p:cNvSpPr txBox="1"/>
          <p:nvPr/>
        </p:nvSpPr>
        <p:spPr>
          <a:xfrm>
            <a:off x="1757581" y="3028986"/>
            <a:ext cx="892377" cy="230961"/>
          </a:xfrm>
          <a:prstGeom prst="rect">
            <a:avLst/>
          </a:prstGeom>
          <a:solidFill>
            <a:srgbClr val="B2CB7F"/>
          </a:solidFill>
        </p:spPr>
        <p:txBody>
          <a:bodyPr wrap="square" rtlCol="0">
            <a:spAutoFit/>
          </a:bodyPr>
          <a:lstStyle/>
          <a:p>
            <a:pPr algn="ctr"/>
            <a:r>
              <a:rPr lang="en-US" sz="901" dirty="0"/>
              <a:t>Paid supports</a:t>
            </a:r>
          </a:p>
        </p:txBody>
      </p:sp>
    </p:spTree>
    <p:extLst>
      <p:ext uri="{BB962C8B-B14F-4D97-AF65-F5344CB8AC3E}">
        <p14:creationId xmlns:p14="http://schemas.microsoft.com/office/powerpoint/2010/main" val="29656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a:extLst>
              <a:ext uri="{FF2B5EF4-FFF2-40B4-BE49-F238E27FC236}">
                <a16:creationId xmlns:a16="http://schemas.microsoft.com/office/drawing/2014/main" id="{72C55B21-8FBD-4CCF-A4FE-AFFB4D2B832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865205" y="476492"/>
            <a:ext cx="4407498" cy="5686592"/>
          </a:xfrm>
          <a:noFill/>
          <a:ln>
            <a:solidFill>
              <a:schemeClr val="tx1"/>
            </a:solidFill>
            <a:miter lim="800000"/>
            <a:headEnd/>
            <a:tailEnd/>
          </a:ln>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1988" name="Text Placeholder 3">
            <a:extLst>
              <a:ext uri="{FF2B5EF4-FFF2-40B4-BE49-F238E27FC236}">
                <a16:creationId xmlns:a16="http://schemas.microsoft.com/office/drawing/2014/main" id="{53CE5E26-D63D-4E39-9815-9135ED35C87E}"/>
              </a:ext>
            </a:extLst>
          </p:cNvPr>
          <p:cNvSpPr>
            <a:spLocks noGrp="1"/>
          </p:cNvSpPr>
          <p:nvPr>
            <p:ph type="body" sz="half" idx="2"/>
          </p:nvPr>
        </p:nvSpPr>
        <p:spPr>
          <a:xfrm>
            <a:off x="6151782" y="5250269"/>
            <a:ext cx="2461594" cy="313152"/>
          </a:xfrm>
        </p:spPr>
        <p:txBody>
          <a:bodyPr/>
          <a:lstStyle/>
          <a:p>
            <a:r>
              <a:rPr lang="en-US" altLang="en-US"/>
              <a:t>   </a:t>
            </a:r>
          </a:p>
        </p:txBody>
      </p:sp>
      <p:pic>
        <p:nvPicPr>
          <p:cNvPr id="6" name="Picture 2" descr="C:\Users\erin.leveton\AppData\Local\Microsoft\Windows\Temporary Internet Files\Content.Outlook\AX1YC1DQ\default.jpg">
            <a:extLst>
              <a:ext uri="{FF2B5EF4-FFF2-40B4-BE49-F238E27FC236}">
                <a16:creationId xmlns:a16="http://schemas.microsoft.com/office/drawing/2014/main" id="{42FAB7F5-85DD-443F-A4FA-97C7B12E99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90" y="6191584"/>
            <a:ext cx="8795049" cy="54702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CC8085E-7F41-5B47-AA6C-1499EEC6EB1D}"/>
              </a:ext>
            </a:extLst>
          </p:cNvPr>
          <p:cNvSpPr txBox="1"/>
          <p:nvPr/>
        </p:nvSpPr>
        <p:spPr>
          <a:xfrm>
            <a:off x="6091780" y="1642692"/>
            <a:ext cx="2461593" cy="1589474"/>
          </a:xfrm>
          <a:prstGeom prst="rect">
            <a:avLst/>
          </a:prstGeom>
          <a:noFill/>
        </p:spPr>
        <p:txBody>
          <a:bodyPr wrap="square" rtlCol="0">
            <a:spAutoFit/>
          </a:bodyPr>
          <a:lstStyle/>
          <a:p>
            <a:r>
              <a:rPr lang="en-US" sz="3243" dirty="0">
                <a:latin typeface="Helvetica" pitchFamily="2" charset="0"/>
              </a:rPr>
              <a:t>Ben’s integrated supports</a:t>
            </a:r>
          </a:p>
        </p:txBody>
      </p:sp>
    </p:spTree>
    <p:extLst>
      <p:ext uri="{BB962C8B-B14F-4D97-AF65-F5344CB8AC3E}">
        <p14:creationId xmlns:p14="http://schemas.microsoft.com/office/powerpoint/2010/main" val="2189282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F38A4FD-91DC-2E4C-A669-C6BE1A980EAC}"/>
              </a:ext>
            </a:extLst>
          </p:cNvPr>
          <p:cNvSpPr/>
          <p:nvPr/>
        </p:nvSpPr>
        <p:spPr>
          <a:xfrm>
            <a:off x="5580162" y="10368"/>
            <a:ext cx="3563838" cy="6837264"/>
          </a:xfrm>
          <a:prstGeom prst="rect">
            <a:avLst/>
          </a:prstGeom>
          <a:solidFill>
            <a:srgbClr val="1F84C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dirty="0">
              <a:latin typeface="Helvetica" pitchFamily="2" charset="0"/>
            </a:endParaRPr>
          </a:p>
        </p:txBody>
      </p:sp>
      <p:sp>
        <p:nvSpPr>
          <p:cNvPr id="2" name="Title 1"/>
          <p:cNvSpPr>
            <a:spLocks noGrp="1"/>
          </p:cNvSpPr>
          <p:nvPr>
            <p:ph type="title"/>
          </p:nvPr>
        </p:nvSpPr>
        <p:spPr>
          <a:xfrm>
            <a:off x="6010655" y="305194"/>
            <a:ext cx="2919275" cy="1914434"/>
          </a:xfrm>
        </p:spPr>
        <p:txBody>
          <a:bodyPr/>
          <a:lstStyle/>
          <a:p>
            <a:r>
              <a:rPr lang="en-US" sz="3243" dirty="0">
                <a:solidFill>
                  <a:schemeClr val="bg1"/>
                </a:solidFill>
                <a:latin typeface="Georgia" panose="02040502050405020303" pitchFamily="18" charset="0"/>
              </a:rPr>
              <a:t>Charting the LifeCourse</a:t>
            </a:r>
            <a:r>
              <a:rPr lang="en-US" dirty="0">
                <a:solidFill>
                  <a:schemeClr val="bg1"/>
                </a:solidFill>
                <a:latin typeface="Georgia" panose="02040502050405020303" pitchFamily="18" charset="0"/>
              </a:rPr>
              <a:t> </a:t>
            </a:r>
            <a:r>
              <a:rPr lang="en-US" sz="2991" dirty="0">
                <a:solidFill>
                  <a:schemeClr val="bg1"/>
                </a:solidFill>
                <a:latin typeface="Georgia" panose="02040502050405020303" pitchFamily="18" charset="0"/>
              </a:rPr>
              <a:t>Framework </a:t>
            </a:r>
            <a:br>
              <a:rPr lang="en-US" sz="2991" dirty="0">
                <a:solidFill>
                  <a:schemeClr val="bg1"/>
                </a:solidFill>
                <a:latin typeface="Georgia" panose="02040502050405020303" pitchFamily="18" charset="0"/>
              </a:rPr>
            </a:br>
            <a:r>
              <a:rPr lang="en-US" sz="2991" dirty="0">
                <a:solidFill>
                  <a:schemeClr val="bg1"/>
                </a:solidFill>
                <a:latin typeface="Georgia" panose="02040502050405020303" pitchFamily="18" charset="0"/>
              </a:rPr>
              <a:t>and Tools</a:t>
            </a:r>
          </a:p>
        </p:txBody>
      </p:sp>
      <p:sp>
        <p:nvSpPr>
          <p:cNvPr id="7" name="Content Placeholder 6"/>
          <p:cNvSpPr>
            <a:spLocks noGrp="1"/>
          </p:cNvSpPr>
          <p:nvPr>
            <p:ph idx="1"/>
          </p:nvPr>
        </p:nvSpPr>
        <p:spPr>
          <a:xfrm>
            <a:off x="272568" y="776237"/>
            <a:ext cx="5307594" cy="5787178"/>
          </a:xfrm>
        </p:spPr>
        <p:txBody>
          <a:bodyPr>
            <a:normAutofit fontScale="70000" lnSpcReduction="20000"/>
          </a:bodyPr>
          <a:lstStyle/>
          <a:p>
            <a:pPr marL="0" indent="0">
              <a:lnSpc>
                <a:spcPct val="100000"/>
              </a:lnSpc>
              <a:spcBef>
                <a:spcPts val="0"/>
              </a:spcBef>
              <a:buNone/>
            </a:pPr>
            <a:r>
              <a:rPr lang="en-US" b="1" dirty="0">
                <a:latin typeface="Helvetica" pitchFamily="2" charset="0"/>
              </a:rPr>
              <a:t>Charting the LifeCourse Resources:</a:t>
            </a:r>
          </a:p>
          <a:p>
            <a:pPr>
              <a:lnSpc>
                <a:spcPct val="100000"/>
              </a:lnSpc>
              <a:spcBef>
                <a:spcPts val="0"/>
              </a:spcBef>
              <a:buFont typeface="Arial" charset="0"/>
              <a:buChar char="•"/>
            </a:pPr>
            <a:r>
              <a:rPr lang="en-US" dirty="0">
                <a:latin typeface="Helvetica" pitchFamily="2" charset="0"/>
              </a:rPr>
              <a:t>Find </a:t>
            </a:r>
            <a:r>
              <a:rPr lang="en-US" dirty="0" err="1">
                <a:latin typeface="Helvetica" pitchFamily="2" charset="0"/>
              </a:rPr>
              <a:t>CtLC</a:t>
            </a:r>
            <a:r>
              <a:rPr lang="en-US" dirty="0">
                <a:latin typeface="Helvetica" pitchFamily="2" charset="0"/>
              </a:rPr>
              <a:t> webinars, resources and tools on </a:t>
            </a:r>
            <a:r>
              <a:rPr lang="en-US" b="1" dirty="0" err="1">
                <a:latin typeface="Helvetica" pitchFamily="2" charset="0"/>
              </a:rPr>
              <a:t>lifecoursetools.org</a:t>
            </a:r>
            <a:endParaRPr lang="en-US" b="1" dirty="0">
              <a:latin typeface="Helvetica" pitchFamily="2" charset="0"/>
            </a:endParaRPr>
          </a:p>
          <a:p>
            <a:pPr>
              <a:lnSpc>
                <a:spcPct val="100000"/>
              </a:lnSpc>
              <a:spcBef>
                <a:spcPts val="0"/>
              </a:spcBef>
              <a:buFont typeface="Arial" charset="0"/>
              <a:buChar char="•"/>
            </a:pPr>
            <a:r>
              <a:rPr lang="en-US" dirty="0">
                <a:latin typeface="Helvetica" pitchFamily="2" charset="0"/>
              </a:rPr>
              <a:t>Learn from others who are using </a:t>
            </a:r>
            <a:r>
              <a:rPr lang="en-US" dirty="0" err="1">
                <a:latin typeface="Helvetica" pitchFamily="2" charset="0"/>
              </a:rPr>
              <a:t>CtLC</a:t>
            </a:r>
            <a:r>
              <a:rPr lang="en-US" dirty="0">
                <a:latin typeface="Helvetica" pitchFamily="2" charset="0"/>
              </a:rPr>
              <a:t> on the </a:t>
            </a:r>
            <a:r>
              <a:rPr lang="en-US" b="1" dirty="0">
                <a:latin typeface="Helvetica" pitchFamily="2" charset="0"/>
              </a:rPr>
              <a:t>Facebook Group: Charting the LifeCourse in Action</a:t>
            </a:r>
          </a:p>
          <a:p>
            <a:pPr>
              <a:lnSpc>
                <a:spcPct val="100000"/>
              </a:lnSpc>
              <a:spcBef>
                <a:spcPts val="0"/>
              </a:spcBef>
              <a:buFont typeface="Arial" charset="0"/>
              <a:buChar char="•"/>
            </a:pPr>
            <a:r>
              <a:rPr lang="en-US" dirty="0">
                <a:latin typeface="Helvetica" pitchFamily="2" charset="0"/>
              </a:rPr>
              <a:t>Follow the latest updates or opportunities on the </a:t>
            </a:r>
            <a:r>
              <a:rPr lang="en-US" b="1" dirty="0">
                <a:latin typeface="Helvetica" pitchFamily="2" charset="0"/>
              </a:rPr>
              <a:t>Facebook page: </a:t>
            </a:r>
            <a:r>
              <a:rPr lang="en-US" b="1" dirty="0" err="1">
                <a:latin typeface="Helvetica" pitchFamily="2" charset="0"/>
              </a:rPr>
              <a:t>lifecoursetools.com</a:t>
            </a:r>
            <a:endParaRPr lang="en-US" b="1" dirty="0">
              <a:latin typeface="Helvetica" pitchFamily="2" charset="0"/>
            </a:endParaRPr>
          </a:p>
          <a:p>
            <a:pPr>
              <a:lnSpc>
                <a:spcPct val="100000"/>
              </a:lnSpc>
              <a:spcBef>
                <a:spcPts val="0"/>
              </a:spcBef>
              <a:buFont typeface="Arial" charset="0"/>
              <a:buChar char="•"/>
            </a:pPr>
            <a:r>
              <a:rPr lang="en-US" dirty="0">
                <a:latin typeface="Helvetica" pitchFamily="2" charset="0"/>
              </a:rPr>
              <a:t>Attend the </a:t>
            </a:r>
            <a:r>
              <a:rPr lang="en-US" b="1" dirty="0">
                <a:latin typeface="Helvetica" pitchFamily="2" charset="0"/>
              </a:rPr>
              <a:t>Annual Charting the LifeCourse Showcase </a:t>
            </a:r>
            <a:r>
              <a:rPr lang="en-US" dirty="0">
                <a:latin typeface="Helvetica" pitchFamily="2" charset="0"/>
              </a:rPr>
              <a:t>for 2 days of learning and sharing in Kansas City, MO</a:t>
            </a:r>
          </a:p>
          <a:p>
            <a:pPr>
              <a:lnSpc>
                <a:spcPct val="100000"/>
              </a:lnSpc>
              <a:spcBef>
                <a:spcPts val="0"/>
              </a:spcBef>
              <a:buFont typeface="Arial" charset="0"/>
              <a:buChar char="•"/>
            </a:pPr>
            <a:r>
              <a:rPr lang="en-US" dirty="0">
                <a:latin typeface="Helvetica" pitchFamily="2" charset="0"/>
              </a:rPr>
              <a:t>Connect with your state </a:t>
            </a:r>
            <a:r>
              <a:rPr lang="en-US" b="1" dirty="0">
                <a:latin typeface="Helvetica" pitchFamily="2" charset="0"/>
              </a:rPr>
              <a:t>Community of Practice on Supporting Families team </a:t>
            </a:r>
            <a:r>
              <a:rPr lang="en-US" dirty="0">
                <a:latin typeface="Helvetica" pitchFamily="2" charset="0"/>
                <a:hlinkClick r:id="rId2"/>
              </a:rPr>
              <a:t>supportstofamilies.org</a:t>
            </a:r>
            <a:endParaRPr lang="en-US" dirty="0">
              <a:latin typeface="Helvetica" pitchFamily="2" charset="0"/>
            </a:endParaRPr>
          </a:p>
          <a:p>
            <a:pPr>
              <a:lnSpc>
                <a:spcPct val="100000"/>
              </a:lnSpc>
              <a:spcBef>
                <a:spcPts val="0"/>
              </a:spcBef>
              <a:buFont typeface="Arial" charset="0"/>
              <a:buChar char="•"/>
            </a:pPr>
            <a:r>
              <a:rPr lang="en-US" dirty="0">
                <a:latin typeface="Helvetica" pitchFamily="2" charset="0"/>
              </a:rPr>
              <a:t>Contact </a:t>
            </a:r>
            <a:r>
              <a:rPr lang="en-US" dirty="0">
                <a:latin typeface="Helvetica" pitchFamily="2" charset="0"/>
                <a:hlinkClick r:id="rId3"/>
              </a:rPr>
              <a:t>umkcCtLC@umkc.edu</a:t>
            </a:r>
            <a:r>
              <a:rPr lang="en-US" dirty="0">
                <a:latin typeface="Helvetica" pitchFamily="2" charset="0"/>
              </a:rPr>
              <a:t> for more information.</a:t>
            </a:r>
          </a:p>
        </p:txBody>
      </p:sp>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21393694">
            <a:off x="6206103" y="2493168"/>
            <a:ext cx="1377191" cy="1846956"/>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376863">
            <a:off x="7475267" y="2364704"/>
            <a:ext cx="1124895" cy="1508135"/>
          </a:xfrm>
          <a:prstGeom prst="rect">
            <a:avLst/>
          </a:prstGeom>
        </p:spPr>
      </p:pic>
      <p:pic>
        <p:nvPicPr>
          <p:cNvPr id="11" name="Picture 10"/>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20863011">
            <a:off x="7250658" y="3429018"/>
            <a:ext cx="1563919" cy="1252714"/>
          </a:xfrm>
          <a:prstGeom prst="rect">
            <a:avLst/>
          </a:prstGeom>
        </p:spPr>
      </p:pic>
      <p:pic>
        <p:nvPicPr>
          <p:cNvPr id="12" name="Picture 1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010655" y="3104177"/>
            <a:ext cx="1424442" cy="1910325"/>
          </a:xfrm>
          <a:prstGeom prst="rect">
            <a:avLst/>
          </a:prstGeom>
        </p:spPr>
      </p:pic>
      <p:sp>
        <p:nvSpPr>
          <p:cNvPr id="14" name="TextBox 13"/>
          <p:cNvSpPr txBox="1"/>
          <p:nvPr/>
        </p:nvSpPr>
        <p:spPr>
          <a:xfrm>
            <a:off x="5803069" y="5389337"/>
            <a:ext cx="3068364" cy="460575"/>
          </a:xfrm>
          <a:prstGeom prst="rect">
            <a:avLst/>
          </a:prstGeom>
          <a:noFill/>
        </p:spPr>
        <p:txBody>
          <a:bodyPr wrap="square" rtlCol="0">
            <a:spAutoFit/>
          </a:bodyPr>
          <a:lstStyle/>
          <a:p>
            <a:r>
              <a:rPr lang="en-US" sz="2393" dirty="0" err="1">
                <a:solidFill>
                  <a:schemeClr val="bg1"/>
                </a:solidFill>
                <a:latin typeface="Helvetica" pitchFamily="2" charset="0"/>
              </a:rPr>
              <a:t>lifecoursetools.com</a:t>
            </a:r>
            <a:endParaRPr lang="en-US" sz="2393" dirty="0">
              <a:solidFill>
                <a:schemeClr val="bg1"/>
              </a:solidFill>
              <a:latin typeface="Helvetica" pitchFamily="2" charset="0"/>
            </a:endParaRPr>
          </a:p>
        </p:txBody>
      </p:sp>
      <p:pic>
        <p:nvPicPr>
          <p:cNvPr id="5" name="Picture 4" descr="A screenshot of a computer&#10;&#10;Description automatically generated">
            <a:extLst>
              <a:ext uri="{FF2B5EF4-FFF2-40B4-BE49-F238E27FC236}">
                <a16:creationId xmlns:a16="http://schemas.microsoft.com/office/drawing/2014/main" id="{DEA175BB-06B9-354B-81F0-7FFAD461F017}"/>
              </a:ext>
            </a:extLst>
          </p:cNvPr>
          <p:cNvPicPr>
            <a:picLocks noChangeAspect="1"/>
          </p:cNvPicPr>
          <p:nvPr/>
        </p:nvPicPr>
        <p:blipFill rotWithShape="1">
          <a:blip r:embed="rId8">
            <a:extLst>
              <a:ext uri="{28A0092B-C50C-407E-A947-70E740481C1C}">
                <a14:useLocalDpi xmlns:a14="http://schemas.microsoft.com/office/drawing/2010/main" val="0"/>
              </a:ext>
            </a:extLst>
          </a:blip>
          <a:srcRect l="70269" t="70149" r="18689" b="17886"/>
          <a:stretch/>
        </p:blipFill>
        <p:spPr>
          <a:xfrm>
            <a:off x="7622970" y="5831325"/>
            <a:ext cx="1419347" cy="961248"/>
          </a:xfrm>
          <a:prstGeom prst="rect">
            <a:avLst/>
          </a:prstGeom>
        </p:spPr>
      </p:pic>
    </p:spTree>
    <p:extLst>
      <p:ext uri="{BB962C8B-B14F-4D97-AF65-F5344CB8AC3E}">
        <p14:creationId xmlns:p14="http://schemas.microsoft.com/office/powerpoint/2010/main" val="2434697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5427"/>
            <a:ext cx="9143999" cy="1321555"/>
          </a:xfrm>
        </p:spPr>
        <p:txBody>
          <a:bodyPr/>
          <a:lstStyle/>
          <a:p>
            <a:pPr algn="ctr"/>
            <a:r>
              <a:rPr lang="en-US" b="1" dirty="0">
                <a:latin typeface="Helvetica"/>
                <a:cs typeface="Helvetica"/>
              </a:rPr>
              <a:t>Change Agents</a:t>
            </a:r>
            <a:r>
              <a:rPr lang="en-US" b="1" dirty="0">
                <a:solidFill>
                  <a:srgbClr val="B3C33C"/>
                </a:solidFill>
                <a:latin typeface="Helvetica"/>
                <a:cs typeface="Helvetica"/>
              </a:rPr>
              <a:t> AND </a:t>
            </a:r>
            <a:r>
              <a:rPr lang="en-US" b="1" dirty="0">
                <a:latin typeface="Helvetica"/>
                <a:cs typeface="Helvetica"/>
              </a:rPr>
              <a:t>Change Targets</a:t>
            </a:r>
          </a:p>
        </p:txBody>
      </p:sp>
      <p:pic>
        <p:nvPicPr>
          <p:cNvPr id="9" name="Content Placeholder 8"/>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b="14323"/>
          <a:stretch/>
        </p:blipFill>
        <p:spPr>
          <a:xfrm>
            <a:off x="-233105" y="1232381"/>
            <a:ext cx="9377105" cy="5155012"/>
          </a:xfrm>
        </p:spPr>
      </p:pic>
      <p:sp>
        <p:nvSpPr>
          <p:cNvPr id="6" name="Rectangle 5">
            <a:extLst>
              <a:ext uri="{FF2B5EF4-FFF2-40B4-BE49-F238E27FC236}">
                <a16:creationId xmlns:a16="http://schemas.microsoft.com/office/drawing/2014/main" id="{6FAADB62-62BF-E84D-8FD6-73882E605D36}"/>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0341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14AE5213-0DEB-884A-9128-B7A63FBF4521}"/>
              </a:ext>
            </a:extLst>
          </p:cNvPr>
          <p:cNvSpPr>
            <a:spLocks noGrp="1"/>
          </p:cNvSpPr>
          <p:nvPr>
            <p:ph type="title"/>
          </p:nvPr>
        </p:nvSpPr>
        <p:spPr>
          <a:xfrm>
            <a:off x="0" y="409364"/>
            <a:ext cx="9144000" cy="769389"/>
          </a:xfrm>
        </p:spPr>
        <p:txBody>
          <a:bodyPr>
            <a:noAutofit/>
          </a:bodyPr>
          <a:lstStyle/>
          <a:p>
            <a:pPr algn="ctr">
              <a:defRPr/>
            </a:pPr>
            <a:r>
              <a:rPr lang="en-US" sz="3603" b="1" dirty="0">
                <a:solidFill>
                  <a:srgbClr val="B3C33C"/>
                </a:solidFill>
                <a:latin typeface="Helvetica"/>
                <a:cs typeface="Helvetica"/>
              </a:rPr>
              <a:t>Choice has Boundaries for Everyone</a:t>
            </a:r>
            <a:br>
              <a:rPr lang="en-US" sz="3603" b="1" dirty="0">
                <a:solidFill>
                  <a:srgbClr val="B3C33C"/>
                </a:solidFill>
                <a:latin typeface="Helvetica"/>
                <a:cs typeface="Helvetica"/>
              </a:rPr>
            </a:br>
            <a:endParaRPr lang="en-US" sz="3603" b="1" dirty="0">
              <a:solidFill>
                <a:srgbClr val="B3C33C"/>
              </a:solidFill>
              <a:latin typeface="Helvetica"/>
              <a:cs typeface="Helvetica"/>
            </a:endParaRPr>
          </a:p>
        </p:txBody>
      </p:sp>
      <p:sp>
        <p:nvSpPr>
          <p:cNvPr id="14339" name="Content Placeholder 2">
            <a:extLst>
              <a:ext uri="{FF2B5EF4-FFF2-40B4-BE49-F238E27FC236}">
                <a16:creationId xmlns:a16="http://schemas.microsoft.com/office/drawing/2014/main" id="{E6E86420-D897-9B4F-A987-8B19FBA45BB7}"/>
              </a:ext>
            </a:extLst>
          </p:cNvPr>
          <p:cNvSpPr>
            <a:spLocks noGrp="1"/>
          </p:cNvSpPr>
          <p:nvPr>
            <p:ph idx="1"/>
          </p:nvPr>
        </p:nvSpPr>
        <p:spPr>
          <a:xfrm>
            <a:off x="521984" y="1095807"/>
            <a:ext cx="8031389" cy="5560193"/>
          </a:xfrm>
        </p:spPr>
        <p:txBody>
          <a:bodyPr>
            <a:normAutofit fontScale="25000" lnSpcReduction="20000"/>
          </a:bodyPr>
          <a:lstStyle/>
          <a:p>
            <a:pPr marL="0" indent="0">
              <a:lnSpc>
                <a:spcPct val="100000"/>
              </a:lnSpc>
              <a:buNone/>
              <a:defRPr/>
            </a:pPr>
            <a:r>
              <a:rPr lang="en-US" altLang="en-US" sz="9421" b="1" u="sng" dirty="0">
                <a:solidFill>
                  <a:srgbClr val="B3C33C"/>
                </a:solidFill>
                <a:latin typeface="Helvetica" pitchFamily="2" charset="0"/>
              </a:rPr>
              <a:t>Imposed by society</a:t>
            </a:r>
          </a:p>
          <a:p>
            <a:pPr lvl="1" eaLnBrk="1" hangingPunct="1">
              <a:lnSpc>
                <a:spcPct val="100000"/>
              </a:lnSpc>
              <a:defRPr/>
            </a:pPr>
            <a:r>
              <a:rPr lang="en-US" altLang="en-US" sz="9421" dirty="0">
                <a:latin typeface="Helvetica" pitchFamily="2" charset="0"/>
              </a:rPr>
              <a:t>Laws</a:t>
            </a:r>
          </a:p>
          <a:p>
            <a:pPr lvl="1" eaLnBrk="1" hangingPunct="1">
              <a:lnSpc>
                <a:spcPct val="100000"/>
              </a:lnSpc>
              <a:defRPr/>
            </a:pPr>
            <a:r>
              <a:rPr lang="en-US" altLang="en-US" sz="9421" dirty="0">
                <a:latin typeface="Helvetica" pitchFamily="2" charset="0"/>
              </a:rPr>
              <a:t>Expectations/values</a:t>
            </a:r>
          </a:p>
          <a:p>
            <a:pPr marL="0" indent="0">
              <a:lnSpc>
                <a:spcPct val="100000"/>
              </a:lnSpc>
              <a:buNone/>
              <a:defRPr/>
            </a:pPr>
            <a:r>
              <a:rPr lang="en-US" altLang="en-US" sz="9421" b="1" u="sng" dirty="0">
                <a:solidFill>
                  <a:srgbClr val="B3C33C"/>
                </a:solidFill>
                <a:latin typeface="Helvetica" pitchFamily="2" charset="0"/>
              </a:rPr>
              <a:t>My values</a:t>
            </a:r>
          </a:p>
          <a:p>
            <a:pPr lvl="1" eaLnBrk="1" hangingPunct="1">
              <a:lnSpc>
                <a:spcPct val="100000"/>
              </a:lnSpc>
              <a:defRPr/>
            </a:pPr>
            <a:r>
              <a:rPr lang="en-US" altLang="en-US" sz="9421" dirty="0">
                <a:latin typeface="Helvetica" pitchFamily="2" charset="0"/>
              </a:rPr>
              <a:t>What is and is not OK for me and those I trust</a:t>
            </a:r>
          </a:p>
          <a:p>
            <a:pPr marL="0" indent="0">
              <a:lnSpc>
                <a:spcPct val="100000"/>
              </a:lnSpc>
              <a:buNone/>
              <a:defRPr/>
            </a:pPr>
            <a:r>
              <a:rPr lang="en-US" altLang="en-US" sz="9421" b="1" u="sng" dirty="0">
                <a:solidFill>
                  <a:srgbClr val="B3C33C"/>
                </a:solidFill>
                <a:latin typeface="Helvetica" pitchFamily="2" charset="0"/>
              </a:rPr>
              <a:t>Ripple effect </a:t>
            </a:r>
            <a:r>
              <a:rPr lang="en-US" altLang="en-US" sz="9421" dirty="0">
                <a:latin typeface="Helvetica" pitchFamily="2" charset="0"/>
              </a:rPr>
              <a:t>- One choice creates boundaries on other choices</a:t>
            </a:r>
          </a:p>
          <a:p>
            <a:pPr lvl="1" eaLnBrk="1" hangingPunct="1">
              <a:lnSpc>
                <a:spcPct val="100000"/>
              </a:lnSpc>
              <a:defRPr/>
            </a:pPr>
            <a:r>
              <a:rPr lang="en-US" altLang="en-US" sz="9421" dirty="0">
                <a:latin typeface="Helvetica" pitchFamily="2" charset="0"/>
              </a:rPr>
              <a:t>My relationships</a:t>
            </a:r>
          </a:p>
          <a:p>
            <a:pPr lvl="1" eaLnBrk="1" hangingPunct="1">
              <a:lnSpc>
                <a:spcPct val="100000"/>
              </a:lnSpc>
              <a:defRPr/>
            </a:pPr>
            <a:r>
              <a:rPr lang="en-US" altLang="en-US" sz="9421" dirty="0">
                <a:latin typeface="Helvetica" pitchFamily="2" charset="0"/>
              </a:rPr>
              <a:t>The work I do</a:t>
            </a:r>
          </a:p>
          <a:p>
            <a:pPr lvl="1" eaLnBrk="1" hangingPunct="1">
              <a:lnSpc>
                <a:spcPct val="100000"/>
              </a:lnSpc>
              <a:defRPr/>
            </a:pPr>
            <a:r>
              <a:rPr lang="en-US" altLang="en-US" sz="9421" dirty="0">
                <a:latin typeface="Helvetica" pitchFamily="2" charset="0"/>
              </a:rPr>
              <a:t>Where I live</a:t>
            </a:r>
          </a:p>
          <a:p>
            <a:pPr marL="0" indent="0">
              <a:lnSpc>
                <a:spcPct val="100000"/>
              </a:lnSpc>
              <a:buNone/>
              <a:defRPr/>
            </a:pPr>
            <a:r>
              <a:rPr lang="en-US" altLang="en-US" sz="9421" b="1" u="sng" dirty="0">
                <a:solidFill>
                  <a:srgbClr val="B3C33C"/>
                </a:solidFill>
                <a:latin typeface="Helvetica" pitchFamily="2" charset="0"/>
              </a:rPr>
              <a:t>Resource Driven</a:t>
            </a:r>
          </a:p>
          <a:p>
            <a:pPr lvl="1" eaLnBrk="1" hangingPunct="1">
              <a:lnSpc>
                <a:spcPct val="100000"/>
              </a:lnSpc>
              <a:defRPr/>
            </a:pPr>
            <a:r>
              <a:rPr lang="en-US" altLang="en-US" sz="9421" dirty="0">
                <a:latin typeface="Helvetica" pitchFamily="2" charset="0"/>
              </a:rPr>
              <a:t>Financial – how much time or money I have available</a:t>
            </a:r>
          </a:p>
          <a:p>
            <a:pPr marL="0" indent="0">
              <a:lnSpc>
                <a:spcPct val="100000"/>
              </a:lnSpc>
              <a:buNone/>
              <a:defRPr/>
            </a:pPr>
            <a:r>
              <a:rPr lang="en-US" altLang="en-US" sz="9421" b="1" u="sng" dirty="0">
                <a:solidFill>
                  <a:srgbClr val="B3C33C"/>
                </a:solidFill>
                <a:latin typeface="Helvetica" pitchFamily="2" charset="0"/>
              </a:rPr>
              <a:t>Risk involved</a:t>
            </a:r>
            <a:endParaRPr lang="en-US" altLang="en-US" sz="7850" b="1" dirty="0">
              <a:solidFill>
                <a:srgbClr val="B3C33C"/>
              </a:solidFill>
              <a:latin typeface="Helvetica" pitchFamily="2" charset="0"/>
            </a:endParaRPr>
          </a:p>
          <a:p>
            <a:pPr marL="0" indent="0">
              <a:lnSpc>
                <a:spcPct val="100000"/>
              </a:lnSpc>
              <a:buNone/>
              <a:defRPr/>
            </a:pPr>
            <a:r>
              <a:rPr lang="en-US" altLang="en-US" sz="7850" dirty="0">
                <a:latin typeface="Helvetica" pitchFamily="2" charset="0"/>
              </a:rPr>
              <a:t>The difference is when the boundaries are set for the convenience of the system therefore limiting choices that meet the person’s desires: Operating hours, staff available, policies or procedures.</a:t>
            </a:r>
          </a:p>
          <a:p>
            <a:pPr marL="448591" lvl="1" indent="0">
              <a:lnSpc>
                <a:spcPct val="100000"/>
              </a:lnSpc>
              <a:buNone/>
              <a:defRPr/>
            </a:pPr>
            <a:endParaRPr lang="en-US" altLang="en-US" dirty="0">
              <a:latin typeface="Helvetica" pitchFamily="2" charset="0"/>
            </a:endParaRPr>
          </a:p>
          <a:p>
            <a:pPr lvl="1" eaLnBrk="1" hangingPunct="1">
              <a:lnSpc>
                <a:spcPct val="100000"/>
              </a:lnSpc>
              <a:defRPr/>
            </a:pPr>
            <a:endParaRPr lang="en-US" altLang="en-US" dirty="0">
              <a:latin typeface="Helvetica" pitchFamily="2" charset="0"/>
            </a:endParaRPr>
          </a:p>
          <a:p>
            <a:pPr lvl="1" eaLnBrk="1" hangingPunct="1">
              <a:lnSpc>
                <a:spcPct val="100000"/>
              </a:lnSpc>
              <a:defRPr/>
            </a:pPr>
            <a:endParaRPr lang="en-US" altLang="en-US" dirty="0"/>
          </a:p>
        </p:txBody>
      </p:sp>
      <p:sp>
        <p:nvSpPr>
          <p:cNvPr id="5" name="Rectangle 4">
            <a:extLst>
              <a:ext uri="{FF2B5EF4-FFF2-40B4-BE49-F238E27FC236}">
                <a16:creationId xmlns:a16="http://schemas.microsoft.com/office/drawing/2014/main" id="{E082DCBD-C569-6D40-B88C-A8631BAB591E}"/>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736888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barn(inVertical)">
                                      <p:cBhvr>
                                        <p:cTn id="7" dur="500"/>
                                        <p:tgtEl>
                                          <p:spTgt spid="1433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4339">
                                            <p:txEl>
                                              <p:pRg st="1" end="1"/>
                                            </p:txEl>
                                          </p:spTgt>
                                        </p:tgtEl>
                                        <p:attrNameLst>
                                          <p:attrName>style.visibility</p:attrName>
                                        </p:attrNameLst>
                                      </p:cBhvr>
                                      <p:to>
                                        <p:strVal val="visible"/>
                                      </p:to>
                                    </p:set>
                                    <p:animEffect transition="in" filter="barn(inVertical)">
                                      <p:cBhvr>
                                        <p:cTn id="10" dur="500"/>
                                        <p:tgtEl>
                                          <p:spTgt spid="14339">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4339">
                                            <p:txEl>
                                              <p:pRg st="2" end="2"/>
                                            </p:txEl>
                                          </p:spTgt>
                                        </p:tgtEl>
                                        <p:attrNameLst>
                                          <p:attrName>style.visibility</p:attrName>
                                        </p:attrNameLst>
                                      </p:cBhvr>
                                      <p:to>
                                        <p:strVal val="visible"/>
                                      </p:to>
                                    </p:set>
                                    <p:animEffect transition="in" filter="barn(inVertical)">
                                      <p:cBhvr>
                                        <p:cTn id="13" dur="500"/>
                                        <p:tgtEl>
                                          <p:spTgt spid="14339">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14339">
                                            <p:txEl>
                                              <p:pRg st="3" end="3"/>
                                            </p:txEl>
                                          </p:spTgt>
                                        </p:tgtEl>
                                        <p:attrNameLst>
                                          <p:attrName>style.visibility</p:attrName>
                                        </p:attrNameLst>
                                      </p:cBhvr>
                                      <p:to>
                                        <p:strVal val="visible"/>
                                      </p:to>
                                    </p:set>
                                    <p:animEffect transition="in" filter="barn(inVertical)">
                                      <p:cBhvr>
                                        <p:cTn id="18" dur="500"/>
                                        <p:tgtEl>
                                          <p:spTgt spid="14339">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14339">
                                            <p:txEl>
                                              <p:pRg st="4" end="4"/>
                                            </p:txEl>
                                          </p:spTgt>
                                        </p:tgtEl>
                                        <p:attrNameLst>
                                          <p:attrName>style.visibility</p:attrName>
                                        </p:attrNameLst>
                                      </p:cBhvr>
                                      <p:to>
                                        <p:strVal val="visible"/>
                                      </p:to>
                                    </p:set>
                                    <p:animEffect transition="in" filter="barn(inVertical)">
                                      <p:cBhvr>
                                        <p:cTn id="21" dur="500"/>
                                        <p:tgtEl>
                                          <p:spTgt spid="14339">
                                            <p:txEl>
                                              <p:pRg st="4" end="4"/>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6" presetClass="entr" presetSubtype="21" fill="hold" nodeType="clickEffect">
                                  <p:stCondLst>
                                    <p:cond delay="0"/>
                                  </p:stCondLst>
                                  <p:childTnLst>
                                    <p:set>
                                      <p:cBhvr>
                                        <p:cTn id="25" dur="1" fill="hold">
                                          <p:stCondLst>
                                            <p:cond delay="0"/>
                                          </p:stCondLst>
                                        </p:cTn>
                                        <p:tgtEl>
                                          <p:spTgt spid="14339">
                                            <p:txEl>
                                              <p:pRg st="5" end="5"/>
                                            </p:txEl>
                                          </p:spTgt>
                                        </p:tgtEl>
                                        <p:attrNameLst>
                                          <p:attrName>style.visibility</p:attrName>
                                        </p:attrNameLst>
                                      </p:cBhvr>
                                      <p:to>
                                        <p:strVal val="visible"/>
                                      </p:to>
                                    </p:set>
                                    <p:animEffect transition="in" filter="barn(inVertical)">
                                      <p:cBhvr>
                                        <p:cTn id="26" dur="500"/>
                                        <p:tgtEl>
                                          <p:spTgt spid="14339">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14339">
                                            <p:txEl>
                                              <p:pRg st="6" end="6"/>
                                            </p:txEl>
                                          </p:spTgt>
                                        </p:tgtEl>
                                        <p:attrNameLst>
                                          <p:attrName>style.visibility</p:attrName>
                                        </p:attrNameLst>
                                      </p:cBhvr>
                                      <p:to>
                                        <p:strVal val="visible"/>
                                      </p:to>
                                    </p:set>
                                    <p:animEffect transition="in" filter="barn(inVertical)">
                                      <p:cBhvr>
                                        <p:cTn id="29" dur="500"/>
                                        <p:tgtEl>
                                          <p:spTgt spid="14339">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4339">
                                            <p:txEl>
                                              <p:pRg st="7" end="7"/>
                                            </p:txEl>
                                          </p:spTgt>
                                        </p:tgtEl>
                                        <p:attrNameLst>
                                          <p:attrName>style.visibility</p:attrName>
                                        </p:attrNameLst>
                                      </p:cBhvr>
                                      <p:to>
                                        <p:strVal val="visible"/>
                                      </p:to>
                                    </p:set>
                                    <p:animEffect transition="in" filter="barn(inVertical)">
                                      <p:cBhvr>
                                        <p:cTn id="32" dur="500"/>
                                        <p:tgtEl>
                                          <p:spTgt spid="14339">
                                            <p:txEl>
                                              <p:pRg st="7" end="7"/>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14339">
                                            <p:txEl>
                                              <p:pRg st="8" end="8"/>
                                            </p:txEl>
                                          </p:spTgt>
                                        </p:tgtEl>
                                        <p:attrNameLst>
                                          <p:attrName>style.visibility</p:attrName>
                                        </p:attrNameLst>
                                      </p:cBhvr>
                                      <p:to>
                                        <p:strVal val="visible"/>
                                      </p:to>
                                    </p:set>
                                    <p:animEffect transition="in" filter="barn(inVertical)">
                                      <p:cBhvr>
                                        <p:cTn id="35" dur="500"/>
                                        <p:tgtEl>
                                          <p:spTgt spid="14339">
                                            <p:txEl>
                                              <p:pRg st="8" end="8"/>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6" presetClass="entr" presetSubtype="21" fill="hold" nodeType="clickEffect">
                                  <p:stCondLst>
                                    <p:cond delay="0"/>
                                  </p:stCondLst>
                                  <p:childTnLst>
                                    <p:set>
                                      <p:cBhvr>
                                        <p:cTn id="39" dur="1" fill="hold">
                                          <p:stCondLst>
                                            <p:cond delay="0"/>
                                          </p:stCondLst>
                                        </p:cTn>
                                        <p:tgtEl>
                                          <p:spTgt spid="14339">
                                            <p:txEl>
                                              <p:pRg st="9" end="9"/>
                                            </p:txEl>
                                          </p:spTgt>
                                        </p:tgtEl>
                                        <p:attrNameLst>
                                          <p:attrName>style.visibility</p:attrName>
                                        </p:attrNameLst>
                                      </p:cBhvr>
                                      <p:to>
                                        <p:strVal val="visible"/>
                                      </p:to>
                                    </p:set>
                                    <p:animEffect transition="in" filter="barn(inVertical)">
                                      <p:cBhvr>
                                        <p:cTn id="40" dur="500"/>
                                        <p:tgtEl>
                                          <p:spTgt spid="14339">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14339">
                                            <p:txEl>
                                              <p:pRg st="10" end="10"/>
                                            </p:txEl>
                                          </p:spTgt>
                                        </p:tgtEl>
                                        <p:attrNameLst>
                                          <p:attrName>style.visibility</p:attrName>
                                        </p:attrNameLst>
                                      </p:cBhvr>
                                      <p:to>
                                        <p:strVal val="visible"/>
                                      </p:to>
                                    </p:set>
                                    <p:animEffect transition="in" filter="barn(inVertical)">
                                      <p:cBhvr>
                                        <p:cTn id="43" dur="500"/>
                                        <p:tgtEl>
                                          <p:spTgt spid="14339">
                                            <p:txEl>
                                              <p:pRg st="10" end="1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1" fill="hold" nodeType="clickEffect">
                                  <p:stCondLst>
                                    <p:cond delay="0"/>
                                  </p:stCondLst>
                                  <p:childTnLst>
                                    <p:set>
                                      <p:cBhvr>
                                        <p:cTn id="47" dur="1" fill="hold">
                                          <p:stCondLst>
                                            <p:cond delay="0"/>
                                          </p:stCondLst>
                                        </p:cTn>
                                        <p:tgtEl>
                                          <p:spTgt spid="14339">
                                            <p:txEl>
                                              <p:pRg st="11" end="11"/>
                                            </p:txEl>
                                          </p:spTgt>
                                        </p:tgtEl>
                                        <p:attrNameLst>
                                          <p:attrName>style.visibility</p:attrName>
                                        </p:attrNameLst>
                                      </p:cBhvr>
                                      <p:to>
                                        <p:strVal val="visible"/>
                                      </p:to>
                                    </p:set>
                                    <p:animEffect transition="in" filter="barn(inVertical)">
                                      <p:cBhvr>
                                        <p:cTn id="48" dur="500"/>
                                        <p:tgtEl>
                                          <p:spTgt spid="14339">
                                            <p:txEl>
                                              <p:pRg st="11" end="1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14339">
                                            <p:txEl>
                                              <p:pRg st="12" end="12"/>
                                            </p:txEl>
                                          </p:spTgt>
                                        </p:tgtEl>
                                        <p:attrNameLst>
                                          <p:attrName>style.visibility</p:attrName>
                                        </p:attrNameLst>
                                      </p:cBhvr>
                                      <p:to>
                                        <p:strVal val="visible"/>
                                      </p:to>
                                    </p:set>
                                    <p:animEffect transition="in" filter="randombar(horizontal)">
                                      <p:cBhvr>
                                        <p:cTn id="53" dur="500"/>
                                        <p:tgtEl>
                                          <p:spTgt spid="1433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11edison"/>
          <p:cNvPicPr>
            <a:picLocks noChangeAspect="1" noChangeArrowheads="1"/>
          </p:cNvPicPr>
          <p:nvPr/>
        </p:nvPicPr>
        <p:blipFill>
          <a:blip r:embed="rId3" cstate="print"/>
          <a:srcRect/>
          <a:stretch>
            <a:fillRect/>
          </a:stretch>
        </p:blipFill>
        <p:spPr bwMode="auto">
          <a:xfrm>
            <a:off x="1" y="10368"/>
            <a:ext cx="9144000" cy="6837264"/>
          </a:xfrm>
          <a:prstGeom prst="rect">
            <a:avLst/>
          </a:prstGeom>
          <a:noFill/>
          <a:ln w="9525">
            <a:noFill/>
            <a:miter lim="800000"/>
            <a:headEnd/>
            <a:tailEnd/>
          </a:ln>
        </p:spPr>
      </p:pic>
      <p:sp>
        <p:nvSpPr>
          <p:cNvPr id="28675" name="Text Box 2"/>
          <p:cNvSpPr>
            <a:spLocks noGrp="1" noChangeArrowheads="1"/>
          </p:cNvSpPr>
          <p:nvPr>
            <p:ph type="title"/>
          </p:nvPr>
        </p:nvSpPr>
        <p:spPr>
          <a:xfrm>
            <a:off x="1" y="5556975"/>
            <a:ext cx="9144000" cy="1215514"/>
          </a:xfrm>
        </p:spPr>
        <p:txBody>
          <a:bodyPr vert="horz" lIns="91156" tIns="45576" rIns="91156" bIns="45576" rtlCol="0" anchor="ctr">
            <a:normAutofit fontScale="90000"/>
          </a:bodyPr>
          <a:lstStyle/>
          <a:p>
            <a:pPr eaLnBrk="1" hangingPunct="1"/>
            <a:br>
              <a:rPr lang="en-US" sz="2792" dirty="0">
                <a:solidFill>
                  <a:schemeClr val="bg2"/>
                </a:solidFill>
              </a:rPr>
            </a:br>
            <a:r>
              <a:rPr lang="en-US" sz="2792" dirty="0">
                <a:solidFill>
                  <a:schemeClr val="bg2"/>
                </a:solidFill>
              </a:rPr>
              <a:t>‘</a:t>
            </a:r>
            <a:r>
              <a:rPr lang="en-US" b="0" dirty="0">
                <a:solidFill>
                  <a:schemeClr val="bg2"/>
                </a:solidFill>
              </a:rPr>
              <a:t>Discontent is the first necessity of progress’  </a:t>
            </a:r>
            <a:r>
              <a:rPr lang="en-US" sz="2792" i="1" dirty="0">
                <a:solidFill>
                  <a:schemeClr val="bg2"/>
                </a:solidFill>
              </a:rPr>
              <a:t>-Thomas Edison</a:t>
            </a:r>
            <a:br>
              <a:rPr lang="en-US" sz="2792" dirty="0">
                <a:solidFill>
                  <a:schemeClr val="bg2"/>
                </a:solidFill>
              </a:rPr>
            </a:br>
            <a:endParaRPr lang="en-US" sz="2792" dirty="0">
              <a:solidFill>
                <a:schemeClr val="bg2"/>
              </a:solidFill>
            </a:endParaRPr>
          </a:p>
        </p:txBody>
      </p:sp>
      <p:sp>
        <p:nvSpPr>
          <p:cNvPr id="6" name="Rectangle 5">
            <a:extLst>
              <a:ext uri="{FF2B5EF4-FFF2-40B4-BE49-F238E27FC236}">
                <a16:creationId xmlns:a16="http://schemas.microsoft.com/office/drawing/2014/main" id="{4ACE4985-00E4-C448-845C-960AA839AD7C}"/>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175068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 y="238277"/>
            <a:ext cx="9143999" cy="759696"/>
          </a:xfrm>
        </p:spPr>
        <p:txBody>
          <a:bodyPr>
            <a:noAutofit/>
          </a:bodyPr>
          <a:lstStyle/>
          <a:p>
            <a:pPr algn="ctr"/>
            <a:br>
              <a:rPr lang="en-US" sz="3603" b="1" dirty="0">
                <a:latin typeface="Helvetica"/>
                <a:cs typeface="Helvetica"/>
              </a:rPr>
            </a:br>
            <a:r>
              <a:rPr lang="en-US" sz="3603" b="1" dirty="0">
                <a:solidFill>
                  <a:srgbClr val="B3C33C"/>
                </a:solidFill>
                <a:latin typeface="Helvetica"/>
                <a:cs typeface="Helvetica"/>
              </a:rPr>
              <a:t>Discontent</a:t>
            </a:r>
            <a:r>
              <a:rPr lang="en-US" sz="3603" b="1" dirty="0">
                <a:latin typeface="Helvetica"/>
                <a:cs typeface="Helvetica"/>
              </a:rPr>
              <a:t> is the Engine of Change</a:t>
            </a:r>
          </a:p>
        </p:txBody>
      </p:sp>
      <p:sp>
        <p:nvSpPr>
          <p:cNvPr id="4" name="Content Placeholder 2"/>
          <p:cNvSpPr>
            <a:spLocks noGrp="1"/>
          </p:cNvSpPr>
          <p:nvPr>
            <p:ph idx="1"/>
          </p:nvPr>
        </p:nvSpPr>
        <p:spPr>
          <a:xfrm>
            <a:off x="838201" y="1575602"/>
            <a:ext cx="7545387" cy="4559760"/>
          </a:xfrm>
        </p:spPr>
        <p:txBody>
          <a:bodyPr/>
          <a:lstStyle/>
          <a:p>
            <a:pPr marL="0" indent="0" algn="ctr">
              <a:buNone/>
              <a:defRPr/>
            </a:pPr>
            <a:endParaRPr lang="en-US" sz="3603" b="1" cap="all" dirty="0">
              <a:solidFill>
                <a:prstClr val="black"/>
              </a:solidFill>
              <a:ea typeface="+mj-ea"/>
              <a:cs typeface="+mj-cs"/>
            </a:endParaRPr>
          </a:p>
          <a:p>
            <a:pPr marL="0" indent="0" algn="ctr">
              <a:buNone/>
              <a:defRPr/>
            </a:pPr>
            <a:endParaRPr lang="en-US" dirty="0">
              <a:solidFill>
                <a:srgbClr val="0066CC"/>
              </a:solidFill>
              <a:ea typeface="ＭＳ Ｐゴシック" charset="0"/>
            </a:endParaRPr>
          </a:p>
        </p:txBody>
      </p:sp>
      <p:sp>
        <p:nvSpPr>
          <p:cNvPr id="5" name="Rectangle 3"/>
          <p:cNvSpPr txBox="1">
            <a:spLocks noChangeArrowheads="1"/>
          </p:cNvSpPr>
          <p:nvPr/>
        </p:nvSpPr>
        <p:spPr bwMode="auto">
          <a:xfrm>
            <a:off x="0" y="1575603"/>
            <a:ext cx="9144000" cy="4393575"/>
          </a:xfrm>
          <a:prstGeom prst="rect">
            <a:avLst/>
          </a:prstGeom>
          <a:noFill/>
          <a:ln w="19050">
            <a:noFill/>
          </a:ln>
        </p:spPr>
        <p:txBody>
          <a:bodyPr lIns="91310" tIns="45654" rIns="91310" bIns="45654">
            <a:normAutofit/>
          </a:bodyPr>
          <a:lstStyle>
            <a:lvl1pPr marL="0" indent="0" algn="l" rtl="0" eaLnBrk="0" fontAlgn="base" hangingPunct="0">
              <a:spcBef>
                <a:spcPct val="0"/>
              </a:spcBef>
              <a:spcAft>
                <a:spcPct val="0"/>
              </a:spcAft>
              <a:buClr>
                <a:srgbClr val="003399"/>
              </a:buClr>
              <a:buFontTx/>
              <a:buNone/>
              <a:defRPr sz="2900">
                <a:solidFill>
                  <a:srgbClr val="003399"/>
                </a:solidFill>
                <a:latin typeface="+mn-lt"/>
                <a:ea typeface="ＭＳ Ｐゴシック" charset="0"/>
                <a:cs typeface="ＭＳ Ｐゴシック" charset="0"/>
              </a:defRPr>
            </a:lvl1pPr>
            <a:lvl2pPr marL="742950" indent="-285750" algn="l" rtl="0" eaLnBrk="0" fontAlgn="base" hangingPunct="0">
              <a:spcBef>
                <a:spcPct val="0"/>
              </a:spcBef>
              <a:spcAft>
                <a:spcPct val="0"/>
              </a:spcAft>
              <a:buClr>
                <a:srgbClr val="003399"/>
              </a:buClr>
              <a:buSzPct val="40000"/>
              <a:buFont typeface="Wingdings" charset="0"/>
              <a:buChar char="Ø"/>
              <a:defRPr sz="2500">
                <a:solidFill>
                  <a:srgbClr val="003399"/>
                </a:solidFill>
                <a:latin typeface="+mn-lt"/>
                <a:ea typeface="ＭＳ Ｐゴシック" charset="0"/>
              </a:defRPr>
            </a:lvl2pPr>
            <a:lvl3pPr marL="1143000" indent="-228600" algn="l" rtl="0" eaLnBrk="0" fontAlgn="base" hangingPunct="0">
              <a:spcBef>
                <a:spcPct val="0"/>
              </a:spcBef>
              <a:spcAft>
                <a:spcPct val="0"/>
              </a:spcAft>
              <a:buClr>
                <a:srgbClr val="003399"/>
              </a:buClr>
              <a:buSzPct val="75000"/>
              <a:buChar char="•"/>
              <a:defRPr sz="2200">
                <a:solidFill>
                  <a:srgbClr val="003399"/>
                </a:solidFill>
                <a:latin typeface="+mn-lt"/>
                <a:ea typeface="ＭＳ Ｐゴシック" charset="0"/>
              </a:defRPr>
            </a:lvl3pPr>
            <a:lvl4pPr marL="1600200" indent="-228600" algn="l" rtl="0" eaLnBrk="0" fontAlgn="base" hangingPunct="0">
              <a:spcBef>
                <a:spcPct val="0"/>
              </a:spcBef>
              <a:spcAft>
                <a:spcPct val="0"/>
              </a:spcAft>
              <a:buClr>
                <a:srgbClr val="003399"/>
              </a:buClr>
              <a:buSzPct val="75000"/>
              <a:buChar char="•"/>
              <a:defRPr sz="1900">
                <a:solidFill>
                  <a:srgbClr val="003399"/>
                </a:solidFill>
                <a:latin typeface="+mn-lt"/>
                <a:ea typeface="ＭＳ Ｐゴシック" charset="0"/>
              </a:defRPr>
            </a:lvl4pPr>
            <a:lvl5pPr marL="2057400" indent="-228600" algn="l" rtl="0" eaLnBrk="0" fontAlgn="base" hangingPunct="0">
              <a:spcBef>
                <a:spcPct val="0"/>
              </a:spcBef>
              <a:spcAft>
                <a:spcPct val="0"/>
              </a:spcAft>
              <a:buClr>
                <a:srgbClr val="003399"/>
              </a:buClr>
              <a:buSzPct val="75000"/>
              <a:buChar char="•"/>
              <a:defRPr sz="1900">
                <a:solidFill>
                  <a:srgbClr val="003399"/>
                </a:solidFill>
                <a:latin typeface="+mn-lt"/>
                <a:ea typeface="ＭＳ Ｐゴシック" charset="0"/>
              </a:defRPr>
            </a:lvl5pPr>
            <a:lvl6pPr marL="2514600" indent="-228600" algn="l" rtl="0" fontAlgn="base">
              <a:spcBef>
                <a:spcPct val="0"/>
              </a:spcBef>
              <a:spcAft>
                <a:spcPct val="0"/>
              </a:spcAft>
              <a:buClr>
                <a:srgbClr val="003399"/>
              </a:buClr>
              <a:buSzPct val="75000"/>
              <a:buChar char="•"/>
              <a:defRPr sz="1900">
                <a:solidFill>
                  <a:srgbClr val="003399"/>
                </a:solidFill>
                <a:latin typeface="+mn-lt"/>
              </a:defRPr>
            </a:lvl6pPr>
            <a:lvl7pPr marL="2971800" indent="-228600" algn="l" rtl="0" fontAlgn="base">
              <a:spcBef>
                <a:spcPct val="0"/>
              </a:spcBef>
              <a:spcAft>
                <a:spcPct val="0"/>
              </a:spcAft>
              <a:buClr>
                <a:srgbClr val="003399"/>
              </a:buClr>
              <a:buSzPct val="75000"/>
              <a:buChar char="•"/>
              <a:defRPr sz="1900">
                <a:solidFill>
                  <a:srgbClr val="003399"/>
                </a:solidFill>
                <a:latin typeface="+mn-lt"/>
              </a:defRPr>
            </a:lvl7pPr>
            <a:lvl8pPr marL="3429000" indent="-228600" algn="l" rtl="0" fontAlgn="base">
              <a:spcBef>
                <a:spcPct val="0"/>
              </a:spcBef>
              <a:spcAft>
                <a:spcPct val="0"/>
              </a:spcAft>
              <a:buClr>
                <a:srgbClr val="003399"/>
              </a:buClr>
              <a:buSzPct val="75000"/>
              <a:buChar char="•"/>
              <a:defRPr sz="1900">
                <a:solidFill>
                  <a:srgbClr val="003399"/>
                </a:solidFill>
                <a:latin typeface="+mn-lt"/>
              </a:defRPr>
            </a:lvl8pPr>
            <a:lvl9pPr marL="3886200" indent="-228600" algn="l" rtl="0" fontAlgn="base">
              <a:spcBef>
                <a:spcPct val="0"/>
              </a:spcBef>
              <a:spcAft>
                <a:spcPct val="0"/>
              </a:spcAft>
              <a:buClr>
                <a:srgbClr val="003399"/>
              </a:buClr>
              <a:buSzPct val="75000"/>
              <a:buChar char="•"/>
              <a:defRPr sz="1900">
                <a:solidFill>
                  <a:srgbClr val="003399"/>
                </a:solidFill>
                <a:latin typeface="+mn-lt"/>
              </a:defRPr>
            </a:lvl9pPr>
          </a:lstStyle>
          <a:p>
            <a:pPr marL="251646" algn="ctr" defTabSz="823568" eaLnBrk="1" hangingPunct="1">
              <a:defRPr/>
            </a:pPr>
            <a:endParaRPr lang="en-US" sz="3243" dirty="0">
              <a:solidFill>
                <a:srgbClr val="B3C33C"/>
              </a:solidFill>
              <a:latin typeface="Helvetica"/>
              <a:cs typeface="Helvetica"/>
            </a:endParaRPr>
          </a:p>
          <a:p>
            <a:pPr marL="461827" indent="-210181" algn="ctr" defTabSz="823568" eaLnBrk="1" hangingPunct="1">
              <a:buFont typeface="Arial" pitchFamily="34" charset="0"/>
              <a:buChar char="•"/>
              <a:defRPr/>
            </a:pPr>
            <a:endParaRPr lang="en-US" sz="3243" dirty="0">
              <a:solidFill>
                <a:srgbClr val="B3C33C"/>
              </a:solidFill>
              <a:latin typeface="Helvetica"/>
              <a:cs typeface="Helvetica"/>
            </a:endParaRPr>
          </a:p>
          <a:p>
            <a:pPr marL="171602" indent="-171602" algn="ctr" defTabSz="84372" eaLnBrk="1" hangingPunct="1">
              <a:defRPr/>
            </a:pPr>
            <a:r>
              <a:rPr lang="en-US" sz="3243" dirty="0">
                <a:solidFill>
                  <a:schemeClr val="tx1"/>
                </a:solidFill>
                <a:latin typeface="Helvetica"/>
                <a:cs typeface="Helvetica"/>
              </a:rPr>
              <a:t>     </a:t>
            </a:r>
            <a:r>
              <a:rPr lang="en-US" sz="3603" dirty="0">
                <a:solidFill>
                  <a:schemeClr val="tx1"/>
                </a:solidFill>
                <a:latin typeface="Helvetica"/>
                <a:cs typeface="Helvetica"/>
              </a:rPr>
              <a:t>There are </a:t>
            </a:r>
            <a:r>
              <a:rPr lang="en-US" sz="3603" dirty="0">
                <a:solidFill>
                  <a:srgbClr val="B3C33C"/>
                </a:solidFill>
                <a:latin typeface="Helvetica"/>
                <a:cs typeface="Helvetica"/>
              </a:rPr>
              <a:t>2 kinds </a:t>
            </a:r>
            <a:r>
              <a:rPr lang="en-US" sz="3603" dirty="0">
                <a:solidFill>
                  <a:schemeClr val="tx1"/>
                </a:solidFill>
                <a:latin typeface="Helvetica"/>
                <a:cs typeface="Helvetica"/>
              </a:rPr>
              <a:t>of discontent</a:t>
            </a:r>
            <a:endParaRPr lang="en-US" sz="3243" dirty="0">
              <a:solidFill>
                <a:schemeClr val="tx1"/>
              </a:solidFill>
              <a:latin typeface="Helvetica"/>
              <a:cs typeface="Helvetica"/>
            </a:endParaRPr>
          </a:p>
          <a:p>
            <a:pPr marL="411846" lvl="1" indent="-160162" algn="ctr" defTabSz="317464" eaLnBrk="1" hangingPunct="1">
              <a:buClr>
                <a:schemeClr val="tx1"/>
              </a:buClr>
              <a:buSzPct val="60000"/>
              <a:buFont typeface="Arial"/>
              <a:buChar char="•"/>
              <a:defRPr/>
            </a:pPr>
            <a:r>
              <a:rPr lang="en-US" sz="3243" dirty="0">
                <a:solidFill>
                  <a:schemeClr val="tx1"/>
                </a:solidFill>
                <a:latin typeface="Helvetica"/>
                <a:cs typeface="Helvetica"/>
              </a:rPr>
              <a:t>Cynical discontent</a:t>
            </a:r>
          </a:p>
          <a:p>
            <a:pPr marL="411846" lvl="1" indent="-160162" algn="ctr" defTabSz="317464" eaLnBrk="1" hangingPunct="1">
              <a:buClr>
                <a:schemeClr val="tx1"/>
              </a:buClr>
              <a:buSzPct val="60000"/>
              <a:buFont typeface="Arial"/>
              <a:buChar char="•"/>
              <a:defRPr/>
            </a:pPr>
            <a:r>
              <a:rPr lang="en-US" sz="3243" dirty="0">
                <a:solidFill>
                  <a:schemeClr val="tx1"/>
                </a:solidFill>
                <a:latin typeface="Helvetica"/>
                <a:cs typeface="Helvetica"/>
              </a:rPr>
              <a:t>Optimistic discontent</a:t>
            </a:r>
          </a:p>
          <a:p>
            <a:pPr marL="822139" lvl="1" indent="-257366" algn="ctr" defTabSz="823568" eaLnBrk="1" hangingPunct="1">
              <a:buSzPct val="60000"/>
              <a:buFont typeface="Wingdings" pitchFamily="2" charset="2"/>
              <a:buChar char="Ø"/>
              <a:defRPr/>
            </a:pPr>
            <a:endParaRPr lang="en-US" sz="2883" dirty="0">
              <a:solidFill>
                <a:srgbClr val="B3C33C"/>
              </a:solidFill>
              <a:latin typeface="Helvetica"/>
              <a:cs typeface="Helvetica"/>
            </a:endParaRPr>
          </a:p>
        </p:txBody>
      </p:sp>
      <p:sp>
        <p:nvSpPr>
          <p:cNvPr id="7" name="Rectangle 6">
            <a:extLst>
              <a:ext uri="{FF2B5EF4-FFF2-40B4-BE49-F238E27FC236}">
                <a16:creationId xmlns:a16="http://schemas.microsoft.com/office/drawing/2014/main" id="{44970BBD-EF54-684E-9DFC-CE0D7992E3FA}"/>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37048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500"/>
                                        <p:tgtEl>
                                          <p:spTgt spid="5">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8762" y="238277"/>
            <a:ext cx="8812839" cy="759696"/>
          </a:xfrm>
        </p:spPr>
        <p:txBody>
          <a:bodyPr>
            <a:noAutofit/>
          </a:bodyPr>
          <a:lstStyle/>
          <a:p>
            <a:pPr algn="ctr"/>
            <a:br>
              <a:rPr lang="en-US" sz="3603" b="1" dirty="0">
                <a:solidFill>
                  <a:srgbClr val="B3C33C"/>
                </a:solidFill>
                <a:latin typeface="Helvetica"/>
                <a:cs typeface="Helvetica"/>
              </a:rPr>
            </a:br>
            <a:r>
              <a:rPr lang="en-US" sz="3603" b="1" dirty="0">
                <a:solidFill>
                  <a:srgbClr val="B3C33C"/>
                </a:solidFill>
                <a:latin typeface="Helvetica"/>
                <a:cs typeface="Helvetica"/>
              </a:rPr>
              <a:t>Cynical Discontent</a:t>
            </a:r>
          </a:p>
        </p:txBody>
      </p:sp>
      <p:sp>
        <p:nvSpPr>
          <p:cNvPr id="4" name="Content Placeholder 2"/>
          <p:cNvSpPr>
            <a:spLocks noGrp="1"/>
          </p:cNvSpPr>
          <p:nvPr>
            <p:ph idx="1"/>
          </p:nvPr>
        </p:nvSpPr>
        <p:spPr>
          <a:xfrm>
            <a:off x="838201" y="1833641"/>
            <a:ext cx="7545387" cy="4559760"/>
          </a:xfrm>
        </p:spPr>
        <p:txBody>
          <a:bodyPr/>
          <a:lstStyle/>
          <a:p>
            <a:pPr marL="0" indent="0" algn="ctr">
              <a:buNone/>
              <a:defRPr/>
            </a:pPr>
            <a:endParaRPr lang="en-US" sz="3603" b="1" cap="all" dirty="0">
              <a:solidFill>
                <a:prstClr val="black"/>
              </a:solidFill>
              <a:ea typeface="+mj-ea"/>
              <a:cs typeface="+mj-cs"/>
            </a:endParaRPr>
          </a:p>
          <a:p>
            <a:pPr marL="0" indent="0" algn="ctr">
              <a:buNone/>
              <a:defRPr/>
            </a:pPr>
            <a:endParaRPr lang="en-US" dirty="0">
              <a:solidFill>
                <a:srgbClr val="0066CC"/>
              </a:solidFill>
              <a:ea typeface="ＭＳ Ｐゴシック" charset="0"/>
            </a:endParaRPr>
          </a:p>
        </p:txBody>
      </p:sp>
      <p:sp>
        <p:nvSpPr>
          <p:cNvPr id="5" name="Rectangle 3"/>
          <p:cNvSpPr txBox="1">
            <a:spLocks noChangeArrowheads="1"/>
          </p:cNvSpPr>
          <p:nvPr/>
        </p:nvSpPr>
        <p:spPr bwMode="auto">
          <a:xfrm>
            <a:off x="228601" y="1529763"/>
            <a:ext cx="8648700" cy="4393575"/>
          </a:xfrm>
          <a:prstGeom prst="rect">
            <a:avLst/>
          </a:prstGeom>
          <a:noFill/>
          <a:ln w="19050">
            <a:noFill/>
          </a:ln>
        </p:spPr>
        <p:txBody>
          <a:bodyPr lIns="91310" tIns="45654" rIns="91310" bIns="45654">
            <a:normAutofit/>
          </a:bodyPr>
          <a:lstStyle>
            <a:lvl1pPr marL="0" indent="0" algn="l" rtl="0" eaLnBrk="0" fontAlgn="base" hangingPunct="0">
              <a:spcBef>
                <a:spcPct val="0"/>
              </a:spcBef>
              <a:spcAft>
                <a:spcPct val="0"/>
              </a:spcAft>
              <a:buClr>
                <a:srgbClr val="003399"/>
              </a:buClr>
              <a:buFontTx/>
              <a:buNone/>
              <a:defRPr sz="2900">
                <a:solidFill>
                  <a:srgbClr val="003399"/>
                </a:solidFill>
                <a:latin typeface="+mn-lt"/>
                <a:ea typeface="ＭＳ Ｐゴシック" charset="0"/>
                <a:cs typeface="ＭＳ Ｐゴシック" charset="0"/>
              </a:defRPr>
            </a:lvl1pPr>
            <a:lvl2pPr marL="742950" indent="-285750" algn="l" rtl="0" eaLnBrk="0" fontAlgn="base" hangingPunct="0">
              <a:spcBef>
                <a:spcPct val="0"/>
              </a:spcBef>
              <a:spcAft>
                <a:spcPct val="0"/>
              </a:spcAft>
              <a:buClr>
                <a:srgbClr val="003399"/>
              </a:buClr>
              <a:buSzPct val="40000"/>
              <a:buFont typeface="Wingdings" charset="0"/>
              <a:buChar char="Ø"/>
              <a:defRPr sz="2500">
                <a:solidFill>
                  <a:srgbClr val="003399"/>
                </a:solidFill>
                <a:latin typeface="+mn-lt"/>
                <a:ea typeface="ＭＳ Ｐゴシック" charset="0"/>
              </a:defRPr>
            </a:lvl2pPr>
            <a:lvl3pPr marL="1143000" indent="-228600" algn="l" rtl="0" eaLnBrk="0" fontAlgn="base" hangingPunct="0">
              <a:spcBef>
                <a:spcPct val="0"/>
              </a:spcBef>
              <a:spcAft>
                <a:spcPct val="0"/>
              </a:spcAft>
              <a:buClr>
                <a:srgbClr val="003399"/>
              </a:buClr>
              <a:buSzPct val="75000"/>
              <a:buChar char="•"/>
              <a:defRPr sz="2200">
                <a:solidFill>
                  <a:srgbClr val="003399"/>
                </a:solidFill>
                <a:latin typeface="+mn-lt"/>
                <a:ea typeface="ＭＳ Ｐゴシック" charset="0"/>
              </a:defRPr>
            </a:lvl3pPr>
            <a:lvl4pPr marL="1600200" indent="-228600" algn="l" rtl="0" eaLnBrk="0" fontAlgn="base" hangingPunct="0">
              <a:spcBef>
                <a:spcPct val="0"/>
              </a:spcBef>
              <a:spcAft>
                <a:spcPct val="0"/>
              </a:spcAft>
              <a:buClr>
                <a:srgbClr val="003399"/>
              </a:buClr>
              <a:buSzPct val="75000"/>
              <a:buChar char="•"/>
              <a:defRPr sz="1900">
                <a:solidFill>
                  <a:srgbClr val="003399"/>
                </a:solidFill>
                <a:latin typeface="+mn-lt"/>
                <a:ea typeface="ＭＳ Ｐゴシック" charset="0"/>
              </a:defRPr>
            </a:lvl4pPr>
            <a:lvl5pPr marL="2057400" indent="-228600" algn="l" rtl="0" eaLnBrk="0" fontAlgn="base" hangingPunct="0">
              <a:spcBef>
                <a:spcPct val="0"/>
              </a:spcBef>
              <a:spcAft>
                <a:spcPct val="0"/>
              </a:spcAft>
              <a:buClr>
                <a:srgbClr val="003399"/>
              </a:buClr>
              <a:buSzPct val="75000"/>
              <a:buChar char="•"/>
              <a:defRPr sz="1900">
                <a:solidFill>
                  <a:srgbClr val="003399"/>
                </a:solidFill>
                <a:latin typeface="+mn-lt"/>
                <a:ea typeface="ＭＳ Ｐゴシック" charset="0"/>
              </a:defRPr>
            </a:lvl5pPr>
            <a:lvl6pPr marL="2514600" indent="-228600" algn="l" rtl="0" fontAlgn="base">
              <a:spcBef>
                <a:spcPct val="0"/>
              </a:spcBef>
              <a:spcAft>
                <a:spcPct val="0"/>
              </a:spcAft>
              <a:buClr>
                <a:srgbClr val="003399"/>
              </a:buClr>
              <a:buSzPct val="75000"/>
              <a:buChar char="•"/>
              <a:defRPr sz="1900">
                <a:solidFill>
                  <a:srgbClr val="003399"/>
                </a:solidFill>
                <a:latin typeface="+mn-lt"/>
              </a:defRPr>
            </a:lvl6pPr>
            <a:lvl7pPr marL="2971800" indent="-228600" algn="l" rtl="0" fontAlgn="base">
              <a:spcBef>
                <a:spcPct val="0"/>
              </a:spcBef>
              <a:spcAft>
                <a:spcPct val="0"/>
              </a:spcAft>
              <a:buClr>
                <a:srgbClr val="003399"/>
              </a:buClr>
              <a:buSzPct val="75000"/>
              <a:buChar char="•"/>
              <a:defRPr sz="1900">
                <a:solidFill>
                  <a:srgbClr val="003399"/>
                </a:solidFill>
                <a:latin typeface="+mn-lt"/>
              </a:defRPr>
            </a:lvl7pPr>
            <a:lvl8pPr marL="3429000" indent="-228600" algn="l" rtl="0" fontAlgn="base">
              <a:spcBef>
                <a:spcPct val="0"/>
              </a:spcBef>
              <a:spcAft>
                <a:spcPct val="0"/>
              </a:spcAft>
              <a:buClr>
                <a:srgbClr val="003399"/>
              </a:buClr>
              <a:buSzPct val="75000"/>
              <a:buChar char="•"/>
              <a:defRPr sz="1900">
                <a:solidFill>
                  <a:srgbClr val="003399"/>
                </a:solidFill>
                <a:latin typeface="+mn-lt"/>
              </a:defRPr>
            </a:lvl8pPr>
            <a:lvl9pPr marL="3886200" indent="-228600" algn="l" rtl="0" fontAlgn="base">
              <a:spcBef>
                <a:spcPct val="0"/>
              </a:spcBef>
              <a:spcAft>
                <a:spcPct val="0"/>
              </a:spcAft>
              <a:buClr>
                <a:srgbClr val="003399"/>
              </a:buClr>
              <a:buSzPct val="75000"/>
              <a:buChar char="•"/>
              <a:defRPr sz="1900">
                <a:solidFill>
                  <a:srgbClr val="003399"/>
                </a:solidFill>
                <a:latin typeface="+mn-lt"/>
              </a:defRPr>
            </a:lvl9pPr>
          </a:lstStyle>
          <a:p>
            <a:pPr marL="461827" indent="-210181" defTabSz="823568" eaLnBrk="1" hangingPunct="1">
              <a:defRPr/>
            </a:pPr>
            <a:endParaRPr lang="en-US" sz="1351" dirty="0"/>
          </a:p>
        </p:txBody>
      </p:sp>
      <p:sp>
        <p:nvSpPr>
          <p:cNvPr id="6" name="Rectangle 5"/>
          <p:cNvSpPr>
            <a:spLocks noGrp="1" noChangeArrowheads="1"/>
          </p:cNvSpPr>
          <p:nvPr/>
        </p:nvSpPr>
        <p:spPr>
          <a:xfrm>
            <a:off x="1" y="1667049"/>
            <a:ext cx="9144000" cy="1899240"/>
          </a:xfrm>
          <a:prstGeom prst="rect">
            <a:avLst/>
          </a:prstGeom>
        </p:spPr>
        <p:txBody>
          <a:bodyPr lIns="91310" tIns="45654" rIns="91310" bIns="45654">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450" lvl="1" indent="0" algn="ctr" defTabSz="822693">
              <a:buNone/>
              <a:tabLst>
                <a:tab pos="1795977" algn="l"/>
              </a:tabLst>
              <a:defRPr/>
            </a:pPr>
            <a:r>
              <a:rPr lang="en-US" sz="2883" dirty="0">
                <a:latin typeface="Helvetica"/>
                <a:cs typeface="Helvetica"/>
              </a:rPr>
              <a:t>When you have discontent without hope </a:t>
            </a:r>
          </a:p>
          <a:p>
            <a:pPr marL="101450" lvl="1" indent="0" algn="ctr" defTabSz="822693">
              <a:buNone/>
              <a:tabLst>
                <a:tab pos="1795977" algn="l"/>
              </a:tabLst>
              <a:defRPr/>
            </a:pPr>
            <a:r>
              <a:rPr lang="en-US" sz="2883" dirty="0">
                <a:latin typeface="Helvetica"/>
                <a:cs typeface="Helvetica"/>
              </a:rPr>
              <a:t>you get cynical discontent which results in: </a:t>
            </a:r>
          </a:p>
          <a:p>
            <a:pPr marL="101450" lvl="1" indent="0" defTabSz="822693">
              <a:buNone/>
              <a:tabLst>
                <a:tab pos="1795977" algn="l"/>
              </a:tabLst>
              <a:defRPr/>
            </a:pPr>
            <a:endParaRPr lang="en-US" sz="2883" dirty="0">
              <a:latin typeface="Helvetica"/>
              <a:cs typeface="Helvetica"/>
            </a:endParaRPr>
          </a:p>
          <a:p>
            <a:pPr marL="0" indent="0" defTabSz="822693">
              <a:tabLst>
                <a:tab pos="1795977" algn="l"/>
              </a:tabLst>
              <a:defRPr/>
            </a:pPr>
            <a:endParaRPr lang="en-US" sz="2162" dirty="0">
              <a:latin typeface="Helvetica"/>
              <a:cs typeface="Helvetica"/>
            </a:endParaRPr>
          </a:p>
        </p:txBody>
      </p:sp>
      <p:pic>
        <p:nvPicPr>
          <p:cNvPr id="7" name="table"/>
          <p:cNvPicPr>
            <a:picLocks noChangeAspect="1"/>
          </p:cNvPicPr>
          <p:nvPr/>
        </p:nvPicPr>
        <p:blipFill>
          <a:blip r:embed="rId3" cstate="print"/>
          <a:srcRect/>
          <a:stretch>
            <a:fillRect/>
          </a:stretch>
        </p:blipFill>
        <p:spPr bwMode="auto">
          <a:xfrm>
            <a:off x="569855" y="3185582"/>
            <a:ext cx="7966191" cy="2677130"/>
          </a:xfrm>
          <a:prstGeom prst="rect">
            <a:avLst/>
          </a:prstGeom>
          <a:noFill/>
          <a:ln w="9525">
            <a:noFill/>
            <a:miter lim="800000"/>
            <a:headEnd/>
            <a:tailEnd/>
          </a:ln>
        </p:spPr>
      </p:pic>
      <p:sp>
        <p:nvSpPr>
          <p:cNvPr id="9" name="Rectangle 8">
            <a:extLst>
              <a:ext uri="{FF2B5EF4-FFF2-40B4-BE49-F238E27FC236}">
                <a16:creationId xmlns:a16="http://schemas.microsoft.com/office/drawing/2014/main" id="{479EF2DB-189D-744D-84F8-7761064E4863}"/>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48770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178762" y="541330"/>
            <a:ext cx="8812839" cy="759696"/>
          </a:xfrm>
        </p:spPr>
        <p:txBody>
          <a:bodyPr/>
          <a:lstStyle/>
          <a:p>
            <a:pPr algn="ctr"/>
            <a:r>
              <a:rPr lang="en-US" sz="3964" b="1" dirty="0">
                <a:solidFill>
                  <a:srgbClr val="B3C33C"/>
                </a:solidFill>
                <a:latin typeface="Helvetica"/>
                <a:cs typeface="Helvetica"/>
              </a:rPr>
              <a:t>Optimistic Discontent</a:t>
            </a:r>
          </a:p>
        </p:txBody>
      </p:sp>
      <p:sp>
        <p:nvSpPr>
          <p:cNvPr id="4" name="Content Placeholder 2"/>
          <p:cNvSpPr>
            <a:spLocks noGrp="1"/>
          </p:cNvSpPr>
          <p:nvPr>
            <p:ph idx="1"/>
          </p:nvPr>
        </p:nvSpPr>
        <p:spPr>
          <a:xfrm>
            <a:off x="838201" y="1833641"/>
            <a:ext cx="7545387" cy="4559760"/>
          </a:xfrm>
        </p:spPr>
        <p:txBody>
          <a:bodyPr/>
          <a:lstStyle/>
          <a:p>
            <a:pPr marL="0" indent="0" algn="ctr">
              <a:buNone/>
              <a:defRPr/>
            </a:pPr>
            <a:endParaRPr lang="en-US" sz="3603" b="1" cap="all" dirty="0">
              <a:solidFill>
                <a:prstClr val="black"/>
              </a:solidFill>
              <a:ea typeface="+mj-ea"/>
              <a:cs typeface="+mj-cs"/>
            </a:endParaRPr>
          </a:p>
          <a:p>
            <a:pPr marL="0" indent="0" algn="ctr">
              <a:buNone/>
              <a:defRPr/>
            </a:pPr>
            <a:endParaRPr lang="en-US" dirty="0">
              <a:solidFill>
                <a:srgbClr val="0066CC"/>
              </a:solidFill>
              <a:ea typeface="ＭＳ Ｐゴシック" charset="0"/>
            </a:endParaRPr>
          </a:p>
        </p:txBody>
      </p:sp>
      <p:sp>
        <p:nvSpPr>
          <p:cNvPr id="5" name="Rectangle 3"/>
          <p:cNvSpPr txBox="1">
            <a:spLocks noChangeArrowheads="1"/>
          </p:cNvSpPr>
          <p:nvPr/>
        </p:nvSpPr>
        <p:spPr bwMode="auto">
          <a:xfrm>
            <a:off x="228601" y="1529763"/>
            <a:ext cx="8648700" cy="4393575"/>
          </a:xfrm>
          <a:prstGeom prst="rect">
            <a:avLst/>
          </a:prstGeom>
          <a:noFill/>
          <a:ln w="19050">
            <a:noFill/>
          </a:ln>
        </p:spPr>
        <p:txBody>
          <a:bodyPr lIns="91310" tIns="45654" rIns="91310" bIns="45654">
            <a:normAutofit/>
          </a:bodyPr>
          <a:lstStyle>
            <a:lvl1pPr marL="0" indent="0" algn="l" rtl="0" eaLnBrk="0" fontAlgn="base" hangingPunct="0">
              <a:spcBef>
                <a:spcPct val="0"/>
              </a:spcBef>
              <a:spcAft>
                <a:spcPct val="0"/>
              </a:spcAft>
              <a:buClr>
                <a:srgbClr val="003399"/>
              </a:buClr>
              <a:buFontTx/>
              <a:buNone/>
              <a:defRPr sz="2900">
                <a:solidFill>
                  <a:srgbClr val="003399"/>
                </a:solidFill>
                <a:latin typeface="+mn-lt"/>
                <a:ea typeface="ＭＳ Ｐゴシック" charset="0"/>
                <a:cs typeface="ＭＳ Ｐゴシック" charset="0"/>
              </a:defRPr>
            </a:lvl1pPr>
            <a:lvl2pPr marL="742950" indent="-285750" algn="l" rtl="0" eaLnBrk="0" fontAlgn="base" hangingPunct="0">
              <a:spcBef>
                <a:spcPct val="0"/>
              </a:spcBef>
              <a:spcAft>
                <a:spcPct val="0"/>
              </a:spcAft>
              <a:buClr>
                <a:srgbClr val="003399"/>
              </a:buClr>
              <a:buSzPct val="40000"/>
              <a:buFont typeface="Wingdings" charset="0"/>
              <a:buChar char="Ø"/>
              <a:defRPr sz="2500">
                <a:solidFill>
                  <a:srgbClr val="003399"/>
                </a:solidFill>
                <a:latin typeface="+mn-lt"/>
                <a:ea typeface="ＭＳ Ｐゴシック" charset="0"/>
              </a:defRPr>
            </a:lvl2pPr>
            <a:lvl3pPr marL="1143000" indent="-228600" algn="l" rtl="0" eaLnBrk="0" fontAlgn="base" hangingPunct="0">
              <a:spcBef>
                <a:spcPct val="0"/>
              </a:spcBef>
              <a:spcAft>
                <a:spcPct val="0"/>
              </a:spcAft>
              <a:buClr>
                <a:srgbClr val="003399"/>
              </a:buClr>
              <a:buSzPct val="75000"/>
              <a:buChar char="•"/>
              <a:defRPr sz="2200">
                <a:solidFill>
                  <a:srgbClr val="003399"/>
                </a:solidFill>
                <a:latin typeface="+mn-lt"/>
                <a:ea typeface="ＭＳ Ｐゴシック" charset="0"/>
              </a:defRPr>
            </a:lvl3pPr>
            <a:lvl4pPr marL="1600200" indent="-228600" algn="l" rtl="0" eaLnBrk="0" fontAlgn="base" hangingPunct="0">
              <a:spcBef>
                <a:spcPct val="0"/>
              </a:spcBef>
              <a:spcAft>
                <a:spcPct val="0"/>
              </a:spcAft>
              <a:buClr>
                <a:srgbClr val="003399"/>
              </a:buClr>
              <a:buSzPct val="75000"/>
              <a:buChar char="•"/>
              <a:defRPr sz="1900">
                <a:solidFill>
                  <a:srgbClr val="003399"/>
                </a:solidFill>
                <a:latin typeface="+mn-lt"/>
                <a:ea typeface="ＭＳ Ｐゴシック" charset="0"/>
              </a:defRPr>
            </a:lvl4pPr>
            <a:lvl5pPr marL="2057400" indent="-228600" algn="l" rtl="0" eaLnBrk="0" fontAlgn="base" hangingPunct="0">
              <a:spcBef>
                <a:spcPct val="0"/>
              </a:spcBef>
              <a:spcAft>
                <a:spcPct val="0"/>
              </a:spcAft>
              <a:buClr>
                <a:srgbClr val="003399"/>
              </a:buClr>
              <a:buSzPct val="75000"/>
              <a:buChar char="•"/>
              <a:defRPr sz="1900">
                <a:solidFill>
                  <a:srgbClr val="003399"/>
                </a:solidFill>
                <a:latin typeface="+mn-lt"/>
                <a:ea typeface="ＭＳ Ｐゴシック" charset="0"/>
              </a:defRPr>
            </a:lvl5pPr>
            <a:lvl6pPr marL="2514600" indent="-228600" algn="l" rtl="0" fontAlgn="base">
              <a:spcBef>
                <a:spcPct val="0"/>
              </a:spcBef>
              <a:spcAft>
                <a:spcPct val="0"/>
              </a:spcAft>
              <a:buClr>
                <a:srgbClr val="003399"/>
              </a:buClr>
              <a:buSzPct val="75000"/>
              <a:buChar char="•"/>
              <a:defRPr sz="1900">
                <a:solidFill>
                  <a:srgbClr val="003399"/>
                </a:solidFill>
                <a:latin typeface="+mn-lt"/>
              </a:defRPr>
            </a:lvl6pPr>
            <a:lvl7pPr marL="2971800" indent="-228600" algn="l" rtl="0" fontAlgn="base">
              <a:spcBef>
                <a:spcPct val="0"/>
              </a:spcBef>
              <a:spcAft>
                <a:spcPct val="0"/>
              </a:spcAft>
              <a:buClr>
                <a:srgbClr val="003399"/>
              </a:buClr>
              <a:buSzPct val="75000"/>
              <a:buChar char="•"/>
              <a:defRPr sz="1900">
                <a:solidFill>
                  <a:srgbClr val="003399"/>
                </a:solidFill>
                <a:latin typeface="+mn-lt"/>
              </a:defRPr>
            </a:lvl7pPr>
            <a:lvl8pPr marL="3429000" indent="-228600" algn="l" rtl="0" fontAlgn="base">
              <a:spcBef>
                <a:spcPct val="0"/>
              </a:spcBef>
              <a:spcAft>
                <a:spcPct val="0"/>
              </a:spcAft>
              <a:buClr>
                <a:srgbClr val="003399"/>
              </a:buClr>
              <a:buSzPct val="75000"/>
              <a:buChar char="•"/>
              <a:defRPr sz="1900">
                <a:solidFill>
                  <a:srgbClr val="003399"/>
                </a:solidFill>
                <a:latin typeface="+mn-lt"/>
              </a:defRPr>
            </a:lvl8pPr>
            <a:lvl9pPr marL="3886200" indent="-228600" algn="l" rtl="0" fontAlgn="base">
              <a:spcBef>
                <a:spcPct val="0"/>
              </a:spcBef>
              <a:spcAft>
                <a:spcPct val="0"/>
              </a:spcAft>
              <a:buClr>
                <a:srgbClr val="003399"/>
              </a:buClr>
              <a:buSzPct val="75000"/>
              <a:buChar char="•"/>
              <a:defRPr sz="1900">
                <a:solidFill>
                  <a:srgbClr val="003399"/>
                </a:solidFill>
                <a:latin typeface="+mn-lt"/>
              </a:defRPr>
            </a:lvl9pPr>
          </a:lstStyle>
          <a:p>
            <a:pPr marL="461827" indent="-210181" defTabSz="823568" eaLnBrk="1" hangingPunct="1">
              <a:defRPr/>
            </a:pPr>
            <a:endParaRPr lang="en-US" sz="1351" dirty="0"/>
          </a:p>
        </p:txBody>
      </p:sp>
      <p:sp>
        <p:nvSpPr>
          <p:cNvPr id="6" name="Rectangle 3"/>
          <p:cNvSpPr>
            <a:spLocks noGrp="1" noChangeArrowheads="1"/>
          </p:cNvSpPr>
          <p:nvPr/>
        </p:nvSpPr>
        <p:spPr bwMode="auto">
          <a:xfrm>
            <a:off x="178762" y="1453791"/>
            <a:ext cx="8836660" cy="4102359"/>
          </a:xfrm>
          <a:prstGeom prst="rect">
            <a:avLst/>
          </a:prstGeom>
          <a:noFill/>
          <a:ln w="9525">
            <a:noFill/>
            <a:miter lim="800000"/>
            <a:headEnd/>
            <a:tailEnd/>
          </a:ln>
        </p:spPr>
        <p:txBody>
          <a:bodyPr lIns="91310" tIns="45654" rIns="91310" bIns="45654"/>
          <a:lstStyle/>
          <a:p>
            <a:pPr marL="461280" indent="-361414" defTabSz="822693">
              <a:lnSpc>
                <a:spcPct val="80000"/>
              </a:lnSpc>
              <a:spcBef>
                <a:spcPct val="20000"/>
              </a:spcBef>
            </a:pPr>
            <a:endParaRPr lang="en-US" sz="1621" dirty="0">
              <a:latin typeface="Helvetica"/>
              <a:cs typeface="Helvetica"/>
            </a:endParaRPr>
          </a:p>
          <a:p>
            <a:pPr marL="461280" indent="-361414" defTabSz="822693">
              <a:lnSpc>
                <a:spcPct val="80000"/>
              </a:lnSpc>
              <a:spcBef>
                <a:spcPts val="1146"/>
              </a:spcBef>
            </a:pPr>
            <a:r>
              <a:rPr lang="en-US" sz="2522" dirty="0">
                <a:latin typeface="Helvetica"/>
                <a:cs typeface="Helvetica"/>
              </a:rPr>
              <a:t>Requires hope based on trust that is created when there is:</a:t>
            </a:r>
          </a:p>
          <a:p>
            <a:pPr marL="461280" indent="-361414" defTabSz="822693">
              <a:lnSpc>
                <a:spcPct val="80000"/>
              </a:lnSpc>
              <a:spcBef>
                <a:spcPts val="1146"/>
              </a:spcBef>
            </a:pPr>
            <a:endParaRPr lang="en-US" sz="1621" dirty="0">
              <a:latin typeface="Helvetica"/>
              <a:cs typeface="Helvetica"/>
            </a:endParaRPr>
          </a:p>
          <a:p>
            <a:pPr marL="461280" indent="-361414" defTabSz="822693">
              <a:lnSpc>
                <a:spcPct val="80000"/>
              </a:lnSpc>
              <a:spcBef>
                <a:spcPts val="1146"/>
              </a:spcBef>
              <a:buFont typeface="Arial" pitchFamily="34" charset="0"/>
              <a:buChar char="•"/>
            </a:pPr>
            <a:r>
              <a:rPr lang="en-US" sz="2522" dirty="0">
                <a:solidFill>
                  <a:srgbClr val="B3C33C"/>
                </a:solidFill>
                <a:latin typeface="Helvetica"/>
                <a:cs typeface="Helvetica"/>
              </a:rPr>
              <a:t>A history of acting </a:t>
            </a:r>
            <a:r>
              <a:rPr lang="en-US" sz="2522" dirty="0">
                <a:latin typeface="Helvetica"/>
                <a:cs typeface="Helvetica"/>
              </a:rPr>
              <a:t>on things that can be changed</a:t>
            </a:r>
          </a:p>
          <a:p>
            <a:pPr marL="461280" indent="-361414" defTabSz="822693">
              <a:lnSpc>
                <a:spcPct val="80000"/>
              </a:lnSpc>
              <a:spcBef>
                <a:spcPts val="1146"/>
              </a:spcBef>
              <a:buFont typeface="Arial" pitchFamily="34" charset="0"/>
              <a:buChar char="•"/>
            </a:pPr>
            <a:r>
              <a:rPr lang="en-US" sz="2522" dirty="0">
                <a:solidFill>
                  <a:srgbClr val="B3C33C"/>
                </a:solidFill>
                <a:latin typeface="Helvetica"/>
                <a:cs typeface="Helvetica"/>
              </a:rPr>
              <a:t>Honesty</a:t>
            </a:r>
            <a:r>
              <a:rPr lang="en-US" sz="2522" dirty="0">
                <a:latin typeface="Helvetica"/>
                <a:cs typeface="Helvetica"/>
              </a:rPr>
              <a:t> about those things that will </a:t>
            </a:r>
            <a:r>
              <a:rPr lang="en-US" sz="2522" dirty="0">
                <a:solidFill>
                  <a:srgbClr val="B3C33C"/>
                </a:solidFill>
                <a:latin typeface="Helvetica"/>
                <a:cs typeface="Helvetica"/>
              </a:rPr>
              <a:t>take time to change</a:t>
            </a:r>
          </a:p>
          <a:p>
            <a:pPr marL="461280" indent="-361414" defTabSz="822693">
              <a:lnSpc>
                <a:spcPct val="80000"/>
              </a:lnSpc>
              <a:spcBef>
                <a:spcPts val="1146"/>
              </a:spcBef>
              <a:buFont typeface="Arial" pitchFamily="34" charset="0"/>
              <a:buChar char="•"/>
            </a:pPr>
            <a:r>
              <a:rPr lang="en-US" sz="2522" dirty="0">
                <a:solidFill>
                  <a:srgbClr val="B3C33C"/>
                </a:solidFill>
                <a:latin typeface="Helvetica"/>
                <a:cs typeface="Helvetica"/>
              </a:rPr>
              <a:t>Progress in acting </a:t>
            </a:r>
            <a:r>
              <a:rPr lang="en-US" sz="2522" dirty="0">
                <a:latin typeface="Helvetica"/>
                <a:cs typeface="Helvetica"/>
              </a:rPr>
              <a:t>on the things that take time</a:t>
            </a:r>
          </a:p>
          <a:p>
            <a:pPr marL="461280" indent="-361414" defTabSz="822693">
              <a:lnSpc>
                <a:spcPct val="80000"/>
              </a:lnSpc>
              <a:spcBef>
                <a:spcPct val="20000"/>
              </a:spcBef>
            </a:pPr>
            <a:endParaRPr lang="en-US" sz="2522" dirty="0">
              <a:latin typeface="Helvetica"/>
              <a:cs typeface="Helvetica"/>
            </a:endParaRPr>
          </a:p>
          <a:p>
            <a:pPr marL="461280" indent="-361414" defTabSz="822693">
              <a:lnSpc>
                <a:spcPct val="80000"/>
              </a:lnSpc>
              <a:spcBef>
                <a:spcPct val="20000"/>
              </a:spcBef>
              <a:buFont typeface="Arial" pitchFamily="34" charset="0"/>
              <a:buChar char="•"/>
            </a:pPr>
            <a:endParaRPr lang="en-US" sz="2522" dirty="0">
              <a:latin typeface="Helvetica"/>
              <a:cs typeface="Helvetica"/>
            </a:endParaRPr>
          </a:p>
          <a:p>
            <a:pPr marL="461280" indent="-361414" defTabSz="822693">
              <a:lnSpc>
                <a:spcPct val="80000"/>
              </a:lnSpc>
              <a:spcBef>
                <a:spcPct val="20000"/>
              </a:spcBef>
            </a:pPr>
            <a:r>
              <a:rPr lang="en-US" sz="2522" dirty="0">
                <a:latin typeface="Helvetica"/>
                <a:cs typeface="Helvetica"/>
              </a:rPr>
              <a:t>Where cynical discontent is dominant</a:t>
            </a:r>
            <a:endParaRPr lang="en-US" sz="2432" dirty="0">
              <a:latin typeface="Helvetica"/>
              <a:cs typeface="Helvetica"/>
            </a:endParaRPr>
          </a:p>
          <a:p>
            <a:pPr marL="461280" indent="-361414" defTabSz="822693">
              <a:lnSpc>
                <a:spcPct val="80000"/>
              </a:lnSpc>
              <a:spcBef>
                <a:spcPct val="20000"/>
              </a:spcBef>
            </a:pPr>
            <a:r>
              <a:rPr lang="en-US" sz="2432" dirty="0">
                <a:solidFill>
                  <a:srgbClr val="00B050"/>
                </a:solidFill>
                <a:latin typeface="Helvetica"/>
                <a:cs typeface="Helvetica"/>
              </a:rPr>
              <a:t>						</a:t>
            </a:r>
            <a:r>
              <a:rPr lang="en-US" sz="2432" dirty="0">
                <a:solidFill>
                  <a:srgbClr val="B3C33C"/>
                </a:solidFill>
                <a:latin typeface="Helvetica"/>
                <a:cs typeface="Helvetica"/>
              </a:rPr>
              <a:t>	 …trust </a:t>
            </a:r>
            <a:r>
              <a:rPr lang="en-US" sz="2432" dirty="0">
                <a:latin typeface="Helvetica"/>
                <a:cs typeface="Helvetica"/>
              </a:rPr>
              <a:t>must be created</a:t>
            </a:r>
          </a:p>
          <a:p>
            <a:pPr marL="461280" indent="-361414" defTabSz="822693">
              <a:lnSpc>
                <a:spcPct val="80000"/>
              </a:lnSpc>
              <a:spcBef>
                <a:spcPct val="20000"/>
              </a:spcBef>
            </a:pPr>
            <a:endParaRPr lang="en-US" sz="1621" dirty="0">
              <a:latin typeface="Helvetica"/>
              <a:cs typeface="Helvetica"/>
            </a:endParaRPr>
          </a:p>
        </p:txBody>
      </p:sp>
      <p:sp>
        <p:nvSpPr>
          <p:cNvPr id="8" name="Rectangle 7">
            <a:extLst>
              <a:ext uri="{FF2B5EF4-FFF2-40B4-BE49-F238E27FC236}">
                <a16:creationId xmlns:a16="http://schemas.microsoft.com/office/drawing/2014/main" id="{1497B785-8CC0-C24E-8A89-FCAB33FB8CA2}"/>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488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8" end="8"/>
                                            </p:txEl>
                                          </p:spTgt>
                                        </p:tgtEl>
                                        <p:attrNameLst>
                                          <p:attrName>style.visibility</p:attrName>
                                        </p:attrNameLst>
                                      </p:cBhvr>
                                      <p:to>
                                        <p:strVal val="visible"/>
                                      </p:to>
                                    </p:set>
                                    <p:animEffect transition="in" filter="fade">
                                      <p:cBhvr>
                                        <p:cTn id="7" dur="500"/>
                                        <p:tgtEl>
                                          <p:spTgt spid="6">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9" end="9"/>
                                            </p:txEl>
                                          </p:spTgt>
                                        </p:tgtEl>
                                        <p:attrNameLst>
                                          <p:attrName>style.visibility</p:attrName>
                                        </p:attrNameLst>
                                      </p:cBhvr>
                                      <p:to>
                                        <p:strVal val="visible"/>
                                      </p:to>
                                    </p:set>
                                    <p:animEffect transition="in" filter="fade">
                                      <p:cBhvr>
                                        <p:cTn id="10"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ChangeArrowheads="1"/>
          </p:cNvSpPr>
          <p:nvPr/>
        </p:nvSpPr>
        <p:spPr bwMode="auto">
          <a:xfrm>
            <a:off x="12701" y="2258480"/>
            <a:ext cx="8915400" cy="332594"/>
          </a:xfrm>
          <a:prstGeom prst="rect">
            <a:avLst/>
          </a:prstGeom>
          <a:noFill/>
          <a:ln w="9525">
            <a:noFill/>
            <a:miter lim="800000"/>
            <a:headEnd/>
            <a:tailEnd/>
          </a:ln>
        </p:spPr>
        <p:txBody>
          <a:bodyPr lIns="82362" tIns="41181" rIns="82362" bIns="41181" anchor="ctr">
            <a:spAutoFit/>
          </a:bodyPr>
          <a:lstStyle/>
          <a:p>
            <a:pPr eaLnBrk="0" hangingPunct="0"/>
            <a:endParaRPr lang="en-US" sz="1621"/>
          </a:p>
        </p:txBody>
      </p:sp>
      <p:sp>
        <p:nvSpPr>
          <p:cNvPr id="32772" name="Rectangle 3"/>
          <p:cNvSpPr>
            <a:spLocks noChangeArrowheads="1"/>
          </p:cNvSpPr>
          <p:nvPr/>
        </p:nvSpPr>
        <p:spPr bwMode="auto">
          <a:xfrm>
            <a:off x="12701" y="5645459"/>
            <a:ext cx="8915400" cy="332594"/>
          </a:xfrm>
          <a:prstGeom prst="rect">
            <a:avLst/>
          </a:prstGeom>
          <a:noFill/>
          <a:ln w="9525">
            <a:noFill/>
            <a:miter lim="800000"/>
            <a:headEnd/>
            <a:tailEnd/>
          </a:ln>
        </p:spPr>
        <p:txBody>
          <a:bodyPr lIns="82362" tIns="41181" rIns="82362" bIns="41181" anchor="ctr">
            <a:spAutoFit/>
          </a:bodyPr>
          <a:lstStyle/>
          <a:p>
            <a:pPr eaLnBrk="0" hangingPunct="0"/>
            <a:endParaRPr lang="en-US" sz="1621"/>
          </a:p>
        </p:txBody>
      </p:sp>
      <p:sp>
        <p:nvSpPr>
          <p:cNvPr id="32773" name="Rectangle 4"/>
          <p:cNvSpPr>
            <a:spLocks noChangeArrowheads="1"/>
          </p:cNvSpPr>
          <p:nvPr/>
        </p:nvSpPr>
        <p:spPr bwMode="auto">
          <a:xfrm>
            <a:off x="49839" y="4145059"/>
            <a:ext cx="8915400" cy="332594"/>
          </a:xfrm>
          <a:prstGeom prst="rect">
            <a:avLst/>
          </a:prstGeom>
          <a:noFill/>
          <a:ln w="9525">
            <a:noFill/>
            <a:miter lim="800000"/>
            <a:headEnd/>
            <a:tailEnd/>
          </a:ln>
        </p:spPr>
        <p:txBody>
          <a:bodyPr lIns="82362" tIns="41181" rIns="82362" bIns="41181" anchor="ctr">
            <a:spAutoFit/>
          </a:bodyPr>
          <a:lstStyle/>
          <a:p>
            <a:pPr eaLnBrk="0" hangingPunct="0"/>
            <a:endParaRPr lang="en-US" sz="1621"/>
          </a:p>
        </p:txBody>
      </p:sp>
      <p:sp>
        <p:nvSpPr>
          <p:cNvPr id="32774" name="Rectangle 5"/>
          <p:cNvSpPr>
            <a:spLocks noGrp="1" noChangeArrowheads="1"/>
          </p:cNvSpPr>
          <p:nvPr/>
        </p:nvSpPr>
        <p:spPr bwMode="auto">
          <a:xfrm>
            <a:off x="2755908" y="3590437"/>
            <a:ext cx="6111875" cy="1372202"/>
          </a:xfrm>
          <a:prstGeom prst="rect">
            <a:avLst/>
          </a:prstGeom>
          <a:noFill/>
          <a:ln w="9525">
            <a:noFill/>
            <a:miter lim="800000"/>
            <a:headEnd/>
            <a:tailEnd/>
          </a:ln>
        </p:spPr>
        <p:txBody>
          <a:bodyPr lIns="91310" tIns="45654" rIns="91310" bIns="45654"/>
          <a:lstStyle/>
          <a:p>
            <a:pPr defTabSz="822693">
              <a:lnSpc>
                <a:spcPct val="90000"/>
              </a:lnSpc>
              <a:spcBef>
                <a:spcPct val="20000"/>
              </a:spcBef>
            </a:pPr>
            <a:endParaRPr lang="en-US" sz="1982" dirty="0">
              <a:latin typeface="Arial" pitchFamily="34" charset="0"/>
            </a:endParaRPr>
          </a:p>
          <a:p>
            <a:pPr defTabSz="822693">
              <a:lnSpc>
                <a:spcPct val="90000"/>
              </a:lnSpc>
              <a:spcBef>
                <a:spcPct val="20000"/>
              </a:spcBef>
            </a:pPr>
            <a:r>
              <a:rPr lang="en-US" sz="1982" dirty="0">
                <a:latin typeface="Arial" pitchFamily="34" charset="0"/>
              </a:rPr>
              <a:t>Any changes an organization makes to it’s practices, structure or rules that result in positive differences  in the lives of  people.</a:t>
            </a:r>
          </a:p>
        </p:txBody>
      </p:sp>
      <p:sp>
        <p:nvSpPr>
          <p:cNvPr id="32775" name="Rectangle 6"/>
          <p:cNvSpPr>
            <a:spLocks noChangeArrowheads="1"/>
          </p:cNvSpPr>
          <p:nvPr/>
        </p:nvSpPr>
        <p:spPr bwMode="auto">
          <a:xfrm>
            <a:off x="0" y="2160129"/>
            <a:ext cx="1431102" cy="554514"/>
          </a:xfrm>
          <a:prstGeom prst="rect">
            <a:avLst/>
          </a:prstGeom>
          <a:noFill/>
          <a:ln w="9525">
            <a:noFill/>
            <a:miter lim="800000"/>
            <a:headEnd/>
            <a:tailEnd/>
          </a:ln>
        </p:spPr>
        <p:txBody>
          <a:bodyPr wrap="none" lIns="82362" tIns="41181" rIns="82362" bIns="41181">
            <a:spAutoFit/>
          </a:bodyPr>
          <a:lstStyle/>
          <a:p>
            <a:pPr eaLnBrk="0" hangingPunct="0"/>
            <a:r>
              <a:rPr lang="en-US" sz="3063" dirty="0">
                <a:solidFill>
                  <a:srgbClr val="B3C33C"/>
                </a:solidFill>
                <a:latin typeface="Helvetica"/>
                <a:cs typeface="Helvetica"/>
              </a:rPr>
              <a:t>Level 1</a:t>
            </a:r>
          </a:p>
        </p:txBody>
      </p:sp>
      <p:sp>
        <p:nvSpPr>
          <p:cNvPr id="32776" name="Rectangle 7"/>
          <p:cNvSpPr>
            <a:spLocks noChangeArrowheads="1"/>
          </p:cNvSpPr>
          <p:nvPr/>
        </p:nvSpPr>
        <p:spPr bwMode="auto">
          <a:xfrm>
            <a:off x="34559" y="3979939"/>
            <a:ext cx="1431102" cy="554514"/>
          </a:xfrm>
          <a:prstGeom prst="rect">
            <a:avLst/>
          </a:prstGeom>
          <a:noFill/>
          <a:ln w="9525">
            <a:noFill/>
            <a:miter lim="800000"/>
            <a:headEnd/>
            <a:tailEnd/>
          </a:ln>
        </p:spPr>
        <p:txBody>
          <a:bodyPr wrap="none" lIns="82362" tIns="41181" rIns="82362" bIns="41181">
            <a:spAutoFit/>
          </a:bodyPr>
          <a:lstStyle/>
          <a:p>
            <a:pPr eaLnBrk="0" hangingPunct="0"/>
            <a:r>
              <a:rPr lang="en-US" sz="3063" dirty="0">
                <a:solidFill>
                  <a:srgbClr val="B3C33C"/>
                </a:solidFill>
                <a:latin typeface="Helvetica"/>
                <a:cs typeface="Helvetica"/>
              </a:rPr>
              <a:t>Level 2</a:t>
            </a:r>
          </a:p>
        </p:txBody>
      </p:sp>
      <p:sp>
        <p:nvSpPr>
          <p:cNvPr id="32777" name="Rectangle 8"/>
          <p:cNvSpPr>
            <a:spLocks noChangeArrowheads="1"/>
          </p:cNvSpPr>
          <p:nvPr/>
        </p:nvSpPr>
        <p:spPr bwMode="auto">
          <a:xfrm>
            <a:off x="12701" y="5717585"/>
            <a:ext cx="1431102" cy="554514"/>
          </a:xfrm>
          <a:prstGeom prst="rect">
            <a:avLst/>
          </a:prstGeom>
          <a:noFill/>
          <a:ln w="9525">
            <a:noFill/>
            <a:miter lim="800000"/>
            <a:headEnd/>
            <a:tailEnd/>
          </a:ln>
        </p:spPr>
        <p:txBody>
          <a:bodyPr wrap="none" lIns="82362" tIns="41181" rIns="82362" bIns="41181">
            <a:spAutoFit/>
          </a:bodyPr>
          <a:lstStyle/>
          <a:p>
            <a:pPr eaLnBrk="0" hangingPunct="0"/>
            <a:r>
              <a:rPr lang="en-US" sz="3063" dirty="0">
                <a:solidFill>
                  <a:srgbClr val="B3C33C"/>
                </a:solidFill>
                <a:latin typeface="Helvetica"/>
                <a:cs typeface="Helvetica"/>
              </a:rPr>
              <a:t>Level 3</a:t>
            </a:r>
          </a:p>
        </p:txBody>
      </p:sp>
      <p:sp>
        <p:nvSpPr>
          <p:cNvPr id="32778" name="Rectangle 9"/>
          <p:cNvSpPr>
            <a:spLocks noChangeArrowheads="1"/>
          </p:cNvSpPr>
          <p:nvPr/>
        </p:nvSpPr>
        <p:spPr bwMode="auto">
          <a:xfrm>
            <a:off x="2755901" y="1944432"/>
            <a:ext cx="5867400" cy="960699"/>
          </a:xfrm>
          <a:prstGeom prst="rect">
            <a:avLst/>
          </a:prstGeom>
          <a:noFill/>
          <a:ln w="19050">
            <a:noFill/>
            <a:miter lim="800000"/>
            <a:headEnd/>
            <a:tailEnd/>
          </a:ln>
        </p:spPr>
        <p:txBody>
          <a:bodyPr lIns="91291" tIns="45645" rIns="91291" bIns="45645"/>
          <a:lstStyle/>
          <a:p>
            <a:pPr eaLnBrk="0" hangingPunct="0">
              <a:spcBef>
                <a:spcPct val="20000"/>
              </a:spcBef>
              <a:buClr>
                <a:schemeClr val="tx1"/>
              </a:buClr>
              <a:buSzPct val="150000"/>
            </a:pPr>
            <a:r>
              <a:rPr lang="en-US" sz="1982" dirty="0">
                <a:latin typeface="Arial" pitchFamily="34" charset="0"/>
                <a:cs typeface="Arial" pitchFamily="34" charset="0"/>
              </a:rPr>
              <a:t>Any change  that results in  a positive difference in the lives of people who use services or in your own work life. </a:t>
            </a:r>
          </a:p>
        </p:txBody>
      </p:sp>
      <p:sp>
        <p:nvSpPr>
          <p:cNvPr id="32779" name="Rectangle 10"/>
          <p:cNvSpPr>
            <a:spLocks noChangeArrowheads="1"/>
          </p:cNvSpPr>
          <p:nvPr/>
        </p:nvSpPr>
        <p:spPr bwMode="auto">
          <a:xfrm>
            <a:off x="2662240" y="5489681"/>
            <a:ext cx="6494462" cy="960699"/>
          </a:xfrm>
          <a:prstGeom prst="rect">
            <a:avLst/>
          </a:prstGeom>
          <a:noFill/>
          <a:ln w="19050">
            <a:noFill/>
            <a:miter lim="800000"/>
            <a:headEnd/>
            <a:tailEnd/>
          </a:ln>
        </p:spPr>
        <p:txBody>
          <a:bodyPr lIns="91291" tIns="45645" rIns="91291" bIns="45645"/>
          <a:lstStyle/>
          <a:p>
            <a:pPr eaLnBrk="0" hangingPunct="0">
              <a:spcBef>
                <a:spcPct val="20000"/>
              </a:spcBef>
              <a:buClr>
                <a:schemeClr val="tx1"/>
              </a:buClr>
              <a:buSzPct val="150000"/>
            </a:pPr>
            <a:r>
              <a:rPr lang="en-US" sz="1982" dirty="0">
                <a:latin typeface="Arial" pitchFamily="34" charset="0"/>
                <a:cs typeface="Arial" pitchFamily="34" charset="0"/>
              </a:rPr>
              <a:t>Any change in practice, structure and rules made at the system level.  These changes have an effect on many organizations, and therefore many peoples</a:t>
            </a:r>
            <a:r>
              <a:rPr lang="en-US" altLang="en-US" sz="1982" dirty="0">
                <a:latin typeface="Arial" pitchFamily="34" charset="0"/>
                <a:cs typeface="Arial" pitchFamily="34" charset="0"/>
              </a:rPr>
              <a:t>’</a:t>
            </a:r>
            <a:r>
              <a:rPr lang="en-US" sz="1982" dirty="0">
                <a:latin typeface="Arial" pitchFamily="34" charset="0"/>
                <a:cs typeface="Arial" pitchFamily="34" charset="0"/>
              </a:rPr>
              <a:t> lives.</a:t>
            </a:r>
          </a:p>
        </p:txBody>
      </p:sp>
      <p:sp>
        <p:nvSpPr>
          <p:cNvPr id="32780" name="AutoShape 21"/>
          <p:cNvSpPr>
            <a:spLocks noChangeArrowheads="1"/>
          </p:cNvSpPr>
          <p:nvPr/>
        </p:nvSpPr>
        <p:spPr bwMode="auto">
          <a:xfrm>
            <a:off x="1447808" y="2088110"/>
            <a:ext cx="955675" cy="660684"/>
          </a:xfrm>
          <a:prstGeom prst="rightArrow">
            <a:avLst>
              <a:gd name="adj1" fmla="val 50000"/>
              <a:gd name="adj2" fmla="val 41663"/>
            </a:avLst>
          </a:prstGeom>
          <a:noFill/>
          <a:ln w="15875">
            <a:solidFill>
              <a:schemeClr val="tx2"/>
            </a:solidFill>
            <a:miter lim="800000"/>
            <a:headEnd/>
            <a:tailEnd/>
          </a:ln>
        </p:spPr>
        <p:txBody>
          <a:bodyPr lIns="82362" tIns="41181" rIns="82362" bIns="41181" anchor="ctr">
            <a:spAutoFit/>
          </a:bodyPr>
          <a:lstStyle/>
          <a:p>
            <a:pPr eaLnBrk="0" hangingPunct="0"/>
            <a:endParaRPr lang="en-US" sz="1621"/>
          </a:p>
        </p:txBody>
      </p:sp>
      <p:sp>
        <p:nvSpPr>
          <p:cNvPr id="32781" name="Line 24"/>
          <p:cNvSpPr>
            <a:spLocks noChangeShapeType="1"/>
          </p:cNvSpPr>
          <p:nvPr/>
        </p:nvSpPr>
        <p:spPr bwMode="auto">
          <a:xfrm>
            <a:off x="12701" y="1575602"/>
            <a:ext cx="9144000" cy="0"/>
          </a:xfrm>
          <a:prstGeom prst="line">
            <a:avLst/>
          </a:prstGeom>
          <a:noFill/>
          <a:ln w="9525">
            <a:solidFill>
              <a:schemeClr val="tx1"/>
            </a:solidFill>
            <a:round/>
            <a:headEnd/>
            <a:tailEnd/>
          </a:ln>
        </p:spPr>
        <p:txBody>
          <a:bodyPr lIns="82362" tIns="41181" rIns="82362" bIns="41181">
            <a:spAutoFit/>
          </a:bodyPr>
          <a:lstStyle/>
          <a:p>
            <a:endParaRPr lang="en-US" sz="1621"/>
          </a:p>
        </p:txBody>
      </p:sp>
      <p:sp>
        <p:nvSpPr>
          <p:cNvPr id="32782" name="Line 25"/>
          <p:cNvSpPr>
            <a:spLocks noChangeShapeType="1"/>
          </p:cNvSpPr>
          <p:nvPr/>
        </p:nvSpPr>
        <p:spPr bwMode="auto">
          <a:xfrm>
            <a:off x="12701" y="3316629"/>
            <a:ext cx="9170988" cy="0"/>
          </a:xfrm>
          <a:prstGeom prst="line">
            <a:avLst/>
          </a:prstGeom>
          <a:noFill/>
          <a:ln w="9525">
            <a:solidFill>
              <a:schemeClr val="tx1"/>
            </a:solidFill>
            <a:round/>
            <a:headEnd/>
            <a:tailEnd/>
          </a:ln>
        </p:spPr>
        <p:txBody>
          <a:bodyPr lIns="82362" tIns="41181" rIns="82362" bIns="41181">
            <a:spAutoFit/>
          </a:bodyPr>
          <a:lstStyle/>
          <a:p>
            <a:endParaRPr lang="en-US" sz="1621"/>
          </a:p>
        </p:txBody>
      </p:sp>
      <p:sp>
        <p:nvSpPr>
          <p:cNvPr id="32783" name="Line 26"/>
          <p:cNvSpPr>
            <a:spLocks noChangeShapeType="1"/>
          </p:cNvSpPr>
          <p:nvPr/>
        </p:nvSpPr>
        <p:spPr bwMode="auto">
          <a:xfrm>
            <a:off x="12701" y="5109827"/>
            <a:ext cx="9144000" cy="0"/>
          </a:xfrm>
          <a:prstGeom prst="line">
            <a:avLst/>
          </a:prstGeom>
          <a:noFill/>
          <a:ln w="9525">
            <a:solidFill>
              <a:schemeClr val="tx1"/>
            </a:solidFill>
            <a:round/>
            <a:headEnd/>
            <a:tailEnd/>
          </a:ln>
        </p:spPr>
        <p:txBody>
          <a:bodyPr lIns="82362" tIns="41181" rIns="82362" bIns="41181">
            <a:spAutoFit/>
          </a:bodyPr>
          <a:lstStyle/>
          <a:p>
            <a:endParaRPr lang="en-US" sz="1621"/>
          </a:p>
        </p:txBody>
      </p:sp>
      <p:sp>
        <p:nvSpPr>
          <p:cNvPr id="16" name="Title 3"/>
          <p:cNvSpPr txBox="1">
            <a:spLocks/>
          </p:cNvSpPr>
          <p:nvPr/>
        </p:nvSpPr>
        <p:spPr>
          <a:xfrm>
            <a:off x="241301" y="323743"/>
            <a:ext cx="8597900" cy="1139544"/>
          </a:xfrm>
          <a:prstGeom prst="rect">
            <a:avLst/>
          </a:prstGeom>
        </p:spPr>
        <p:txBody>
          <a:bodyPr lIns="91310" tIns="45654" rIns="91310" bIns="45654">
            <a:normAutofit fontScale="97500"/>
          </a:bodyPr>
          <a:lstStyle/>
          <a:p>
            <a:pPr algn="ctr" eaLnBrk="0" hangingPunct="0">
              <a:defRPr/>
            </a:pPr>
            <a:r>
              <a:rPr lang="en-US" sz="3964" dirty="0">
                <a:solidFill>
                  <a:srgbClr val="B3C33C"/>
                </a:solidFill>
                <a:latin typeface="Helvetica"/>
                <a:ea typeface="+mj-ea"/>
                <a:cs typeface="Helvetica"/>
              </a:rPr>
              <a:t>Levels of Change</a:t>
            </a:r>
          </a:p>
        </p:txBody>
      </p:sp>
      <p:sp>
        <p:nvSpPr>
          <p:cNvPr id="32785" name="AutoShape 21"/>
          <p:cNvSpPr>
            <a:spLocks noChangeArrowheads="1"/>
          </p:cNvSpPr>
          <p:nvPr/>
        </p:nvSpPr>
        <p:spPr bwMode="auto">
          <a:xfrm>
            <a:off x="1488350" y="3920876"/>
            <a:ext cx="955675" cy="660684"/>
          </a:xfrm>
          <a:prstGeom prst="rightArrow">
            <a:avLst>
              <a:gd name="adj1" fmla="val 50000"/>
              <a:gd name="adj2" fmla="val 41663"/>
            </a:avLst>
          </a:prstGeom>
          <a:noFill/>
          <a:ln w="15875">
            <a:solidFill>
              <a:schemeClr val="tx2"/>
            </a:solidFill>
            <a:miter lim="800000"/>
            <a:headEnd/>
            <a:tailEnd/>
          </a:ln>
        </p:spPr>
        <p:txBody>
          <a:bodyPr lIns="82362" tIns="41181" rIns="82362" bIns="41181" anchor="ctr">
            <a:spAutoFit/>
          </a:bodyPr>
          <a:lstStyle/>
          <a:p>
            <a:pPr eaLnBrk="0" hangingPunct="0"/>
            <a:endParaRPr lang="en-US" sz="1621"/>
          </a:p>
        </p:txBody>
      </p:sp>
      <p:sp>
        <p:nvSpPr>
          <p:cNvPr id="32786" name="AutoShape 21"/>
          <p:cNvSpPr>
            <a:spLocks noChangeArrowheads="1"/>
          </p:cNvSpPr>
          <p:nvPr/>
        </p:nvSpPr>
        <p:spPr bwMode="auto">
          <a:xfrm>
            <a:off x="1488350" y="5582712"/>
            <a:ext cx="955675" cy="660684"/>
          </a:xfrm>
          <a:prstGeom prst="rightArrow">
            <a:avLst>
              <a:gd name="adj1" fmla="val 50000"/>
              <a:gd name="adj2" fmla="val 41663"/>
            </a:avLst>
          </a:prstGeom>
          <a:noFill/>
          <a:ln w="15875">
            <a:solidFill>
              <a:schemeClr val="tx2"/>
            </a:solidFill>
            <a:miter lim="800000"/>
            <a:headEnd/>
            <a:tailEnd/>
          </a:ln>
        </p:spPr>
        <p:txBody>
          <a:bodyPr lIns="82362" tIns="41181" rIns="82362" bIns="41181" anchor="ctr">
            <a:spAutoFit/>
          </a:bodyPr>
          <a:lstStyle/>
          <a:p>
            <a:pPr eaLnBrk="0" hangingPunct="0"/>
            <a:endParaRPr lang="en-US" sz="1621"/>
          </a:p>
        </p:txBody>
      </p:sp>
      <p:sp>
        <p:nvSpPr>
          <p:cNvPr id="19" name="Rectangle 18">
            <a:extLst>
              <a:ext uri="{FF2B5EF4-FFF2-40B4-BE49-F238E27FC236}">
                <a16:creationId xmlns:a16="http://schemas.microsoft.com/office/drawing/2014/main" id="{E31EAA7D-0AD5-584A-B1C6-EDF51F589115}"/>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29623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spect"/>
          <p:cNvPicPr>
            <a:picLocks noChangeAspect="1" noChangeArrowheads="1"/>
          </p:cNvPicPr>
          <p:nvPr/>
        </p:nvPicPr>
        <p:blipFill>
          <a:blip r:embed="rId3" cstate="print"/>
          <a:srcRect l="3654"/>
          <a:stretch>
            <a:fillRect/>
          </a:stretch>
        </p:blipFill>
        <p:spPr bwMode="auto">
          <a:xfrm>
            <a:off x="1002494" y="165533"/>
            <a:ext cx="7207657" cy="6558396"/>
          </a:xfrm>
          <a:prstGeom prst="rect">
            <a:avLst/>
          </a:prstGeom>
          <a:noFill/>
          <a:ln w="9525">
            <a:noFill/>
            <a:miter lim="800000"/>
            <a:headEnd/>
            <a:tailEnd/>
          </a:ln>
        </p:spPr>
      </p:pic>
    </p:spTree>
    <p:extLst>
      <p:ext uri="{BB962C8B-B14F-4D97-AF65-F5344CB8AC3E}">
        <p14:creationId xmlns:p14="http://schemas.microsoft.com/office/powerpoint/2010/main" val="22797691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Box 3">
            <a:extLst>
              <a:ext uri="{FF2B5EF4-FFF2-40B4-BE49-F238E27FC236}">
                <a16:creationId xmlns:a16="http://schemas.microsoft.com/office/drawing/2014/main" id="{1039EEAB-7FA3-AD46-8BB3-E106BC1FDE94}"/>
              </a:ext>
            </a:extLst>
          </p:cNvPr>
          <p:cNvSpPr txBox="1">
            <a:spLocks noChangeArrowheads="1"/>
          </p:cNvSpPr>
          <p:nvPr/>
        </p:nvSpPr>
        <p:spPr bwMode="auto">
          <a:xfrm>
            <a:off x="1" y="478008"/>
            <a:ext cx="9144000" cy="702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20000"/>
              </a:spcBef>
            </a:pPr>
            <a:r>
              <a:rPr lang="en-US" altLang="en-US" sz="3964" dirty="0">
                <a:solidFill>
                  <a:srgbClr val="B3C33C"/>
                </a:solidFill>
                <a:latin typeface="Helvetica" pitchFamily="2" charset="0"/>
              </a:rPr>
              <a:t>When we listen…</a:t>
            </a:r>
          </a:p>
        </p:txBody>
      </p:sp>
      <p:sp>
        <p:nvSpPr>
          <p:cNvPr id="107523" name="TextBox 4">
            <a:extLst>
              <a:ext uri="{FF2B5EF4-FFF2-40B4-BE49-F238E27FC236}">
                <a16:creationId xmlns:a16="http://schemas.microsoft.com/office/drawing/2014/main" id="{702981D7-4EA3-5140-8338-2D1542F43AB2}"/>
              </a:ext>
            </a:extLst>
          </p:cNvPr>
          <p:cNvSpPr txBox="1">
            <a:spLocks noChangeArrowheads="1"/>
          </p:cNvSpPr>
          <p:nvPr/>
        </p:nvSpPr>
        <p:spPr bwMode="auto">
          <a:xfrm>
            <a:off x="590628" y="2193402"/>
            <a:ext cx="7962745" cy="535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1475" indent="-3714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20000"/>
              </a:spcBef>
              <a:spcAft>
                <a:spcPts val="811"/>
              </a:spcAft>
              <a:buClr>
                <a:srgbClr val="86BA29"/>
              </a:buClr>
              <a:buFont typeface="Arial" panose="020B0604020202020204" pitchFamily="34" charset="0"/>
              <a:buChar char="•"/>
            </a:pPr>
            <a:r>
              <a:rPr lang="en-US" altLang="en-US" sz="2883" b="0" dirty="0">
                <a:latin typeface="Helvetica" pitchFamily="2" charset="0"/>
              </a:rPr>
              <a:t>Communication becomes more complex</a:t>
            </a:r>
          </a:p>
        </p:txBody>
      </p:sp>
      <p:sp>
        <p:nvSpPr>
          <p:cNvPr id="5" name="TextBox 4">
            <a:extLst>
              <a:ext uri="{FF2B5EF4-FFF2-40B4-BE49-F238E27FC236}">
                <a16:creationId xmlns:a16="http://schemas.microsoft.com/office/drawing/2014/main" id="{F1BAA79E-753F-C74F-9F7A-81CBBEA70773}"/>
              </a:ext>
            </a:extLst>
          </p:cNvPr>
          <p:cNvSpPr txBox="1">
            <a:spLocks noChangeArrowheads="1"/>
          </p:cNvSpPr>
          <p:nvPr/>
        </p:nvSpPr>
        <p:spPr bwMode="auto">
          <a:xfrm>
            <a:off x="590628" y="2948490"/>
            <a:ext cx="7962745" cy="979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1475" indent="-3714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20000"/>
              </a:spcBef>
              <a:spcAft>
                <a:spcPts val="811"/>
              </a:spcAft>
              <a:buClr>
                <a:srgbClr val="86BA29"/>
              </a:buClr>
              <a:buFont typeface="Arial" panose="020B0604020202020204" pitchFamily="34" charset="0"/>
              <a:buChar char="•"/>
            </a:pPr>
            <a:r>
              <a:rPr lang="en-US" altLang="en-US" sz="2883" b="0" dirty="0">
                <a:latin typeface="Helvetica" pitchFamily="2" charset="0"/>
              </a:rPr>
              <a:t>People become more interested in other ways of communicating</a:t>
            </a:r>
          </a:p>
        </p:txBody>
      </p:sp>
      <p:sp>
        <p:nvSpPr>
          <p:cNvPr id="6" name="TextBox 4">
            <a:extLst>
              <a:ext uri="{FF2B5EF4-FFF2-40B4-BE49-F238E27FC236}">
                <a16:creationId xmlns:a16="http://schemas.microsoft.com/office/drawing/2014/main" id="{45B7F26E-E67B-434A-9FEE-46429D373D54}"/>
              </a:ext>
            </a:extLst>
          </p:cNvPr>
          <p:cNvSpPr txBox="1">
            <a:spLocks noChangeArrowheads="1"/>
          </p:cNvSpPr>
          <p:nvPr/>
        </p:nvSpPr>
        <p:spPr bwMode="auto">
          <a:xfrm>
            <a:off x="590628" y="4184088"/>
            <a:ext cx="7962745" cy="9796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71475" indent="-371475">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20000"/>
              </a:spcBef>
              <a:spcAft>
                <a:spcPts val="811"/>
              </a:spcAft>
              <a:buClr>
                <a:srgbClr val="86BA29"/>
              </a:buClr>
              <a:buFont typeface="Arial" panose="020B0604020202020204" pitchFamily="34" charset="0"/>
              <a:buChar char="•"/>
            </a:pPr>
            <a:r>
              <a:rPr lang="en-US" altLang="en-US" sz="2883" b="0" dirty="0">
                <a:latin typeface="Helvetica" pitchFamily="2" charset="0"/>
              </a:rPr>
              <a:t>Some people who didn’t use words to communicate start doing so</a:t>
            </a:r>
          </a:p>
        </p:txBody>
      </p:sp>
      <p:sp>
        <p:nvSpPr>
          <p:cNvPr id="8" name="Rectangle 7">
            <a:extLst>
              <a:ext uri="{FF2B5EF4-FFF2-40B4-BE49-F238E27FC236}">
                <a16:creationId xmlns:a16="http://schemas.microsoft.com/office/drawing/2014/main" id="{98A76524-B1B0-D44E-BDA3-B09B5646A96C}"/>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31145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7523"/>
                                        </p:tgtEl>
                                        <p:attrNameLst>
                                          <p:attrName>style.visibility</p:attrName>
                                        </p:attrNameLst>
                                      </p:cBhvr>
                                      <p:to>
                                        <p:strVal val="visible"/>
                                      </p:to>
                                    </p:set>
                                    <p:animEffect transition="in" filter="blinds(horizontal)">
                                      <p:cBhvr>
                                        <p:cTn id="7" dur="500"/>
                                        <p:tgtEl>
                                          <p:spTgt spid="1075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p:bldP spid="5" grpId="0"/>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5" name="Content Placeholder 2" descr="Commchart1.pdf">
            <a:extLst>
              <a:ext uri="{FF2B5EF4-FFF2-40B4-BE49-F238E27FC236}">
                <a16:creationId xmlns:a16="http://schemas.microsoft.com/office/drawing/2014/main" id="{BD70C45C-B07E-174A-A428-586722DB8476}"/>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4503356" y="408648"/>
            <a:ext cx="4157699" cy="5884823"/>
          </a:xfrm>
        </p:spPr>
      </p:pic>
      <p:sp>
        <p:nvSpPr>
          <p:cNvPr id="139266" name="TextBox 2">
            <a:extLst>
              <a:ext uri="{FF2B5EF4-FFF2-40B4-BE49-F238E27FC236}">
                <a16:creationId xmlns:a16="http://schemas.microsoft.com/office/drawing/2014/main" id="{A6F70252-A156-274F-A0B9-2A208C79B0C5}"/>
              </a:ext>
            </a:extLst>
          </p:cNvPr>
          <p:cNvSpPr txBox="1">
            <a:spLocks noChangeArrowheads="1"/>
          </p:cNvSpPr>
          <p:nvPr/>
        </p:nvSpPr>
        <p:spPr bwMode="auto">
          <a:xfrm>
            <a:off x="521984" y="1370385"/>
            <a:ext cx="3948517" cy="10904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CA" altLang="en-US" sz="3243" b="0" dirty="0">
                <a:latin typeface="Helvetica" pitchFamily="2" charset="0"/>
              </a:rPr>
              <a:t>How</a:t>
            </a:r>
            <a:r>
              <a:rPr lang="en-CA" altLang="en-US" sz="3243" dirty="0">
                <a:latin typeface="Helvetica" pitchFamily="2" charset="0"/>
              </a:rPr>
              <a:t> </a:t>
            </a:r>
            <a:r>
              <a:rPr lang="en-CA" altLang="en-US" sz="3243" b="0" dirty="0">
                <a:solidFill>
                  <a:srgbClr val="B3C33C"/>
                </a:solidFill>
                <a:latin typeface="Helvetica" pitchFamily="2" charset="0"/>
              </a:rPr>
              <a:t>I communicate </a:t>
            </a:r>
          </a:p>
          <a:p>
            <a:r>
              <a:rPr lang="en-CA" altLang="en-US" sz="3243" b="0" dirty="0">
                <a:solidFill>
                  <a:srgbClr val="B3C33C"/>
                </a:solidFill>
                <a:latin typeface="Helvetica" pitchFamily="2" charset="0"/>
              </a:rPr>
              <a:t>with you</a:t>
            </a:r>
            <a:endParaRPr lang="en-US" altLang="en-US" sz="3243" b="0" dirty="0">
              <a:solidFill>
                <a:srgbClr val="B3C33C"/>
              </a:solidFill>
              <a:latin typeface="Helvetica" pitchFamily="2" charset="0"/>
            </a:endParaRPr>
          </a:p>
        </p:txBody>
      </p:sp>
    </p:spTree>
    <p:extLst>
      <p:ext uri="{BB962C8B-B14F-4D97-AF65-F5344CB8AC3E}">
        <p14:creationId xmlns:p14="http://schemas.microsoft.com/office/powerpoint/2010/main" val="2058738550"/>
      </p:ext>
    </p:extLst>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5815" name="Group 39">
            <a:extLst>
              <a:ext uri="{FF2B5EF4-FFF2-40B4-BE49-F238E27FC236}">
                <a16:creationId xmlns:a16="http://schemas.microsoft.com/office/drawing/2014/main" id="{BA01DB74-22F3-4B4C-AFC0-3826A92AB1E4}"/>
              </a:ext>
            </a:extLst>
          </p:cNvPr>
          <p:cNvGraphicFramePr>
            <a:graphicFrameLocks noGrp="1"/>
          </p:cNvGraphicFramePr>
          <p:nvPr>
            <p:ph/>
          </p:nvPr>
        </p:nvGraphicFramePr>
        <p:xfrm>
          <a:off x="247406" y="1027163"/>
          <a:ext cx="8580545" cy="5354260"/>
        </p:xfrm>
        <a:graphic>
          <a:graphicData uri="http://schemas.openxmlformats.org/drawingml/2006/table">
            <a:tbl>
              <a:tblPr/>
              <a:tblGrid>
                <a:gridCol w="2198050">
                  <a:extLst>
                    <a:ext uri="{9D8B030D-6E8A-4147-A177-3AD203B41FA5}">
                      <a16:colId xmlns:a16="http://schemas.microsoft.com/office/drawing/2014/main" val="2409685635"/>
                    </a:ext>
                  </a:extLst>
                </a:gridCol>
                <a:gridCol w="2092223">
                  <a:extLst>
                    <a:ext uri="{9D8B030D-6E8A-4147-A177-3AD203B41FA5}">
                      <a16:colId xmlns:a16="http://schemas.microsoft.com/office/drawing/2014/main" val="924690845"/>
                    </a:ext>
                  </a:extLst>
                </a:gridCol>
                <a:gridCol w="2147996">
                  <a:extLst>
                    <a:ext uri="{9D8B030D-6E8A-4147-A177-3AD203B41FA5}">
                      <a16:colId xmlns:a16="http://schemas.microsoft.com/office/drawing/2014/main" val="2608532687"/>
                    </a:ext>
                  </a:extLst>
                </a:gridCol>
                <a:gridCol w="2142276">
                  <a:extLst>
                    <a:ext uri="{9D8B030D-6E8A-4147-A177-3AD203B41FA5}">
                      <a16:colId xmlns:a16="http://schemas.microsoft.com/office/drawing/2014/main" val="2954497374"/>
                    </a:ext>
                  </a:extLst>
                </a:gridCol>
              </a:tblGrid>
              <a:tr h="383264">
                <a:tc>
                  <a:txBody>
                    <a:bodyPr/>
                    <a:lstStyle>
                      <a:lvl1pPr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altLang="en-US" sz="1600" b="0" i="0" u="none" strike="noStrike" cap="none" normalizeH="0" baseline="0">
                        <a:ln>
                          <a:noFill/>
                        </a:ln>
                        <a:solidFill>
                          <a:schemeClr val="bg1"/>
                        </a:solidFill>
                        <a:effectLst>
                          <a:outerShdw blurRad="38100" dist="38100" dir="2700000" algn="tl">
                            <a:srgbClr val="000000"/>
                          </a:outerShdw>
                        </a:effectLst>
                        <a:latin typeface="Helvetica" pitchFamily="2" charset="0"/>
                        <a:ea typeface="ＭＳ Ｐゴシック" panose="020B0600070205080204" pitchFamily="34" charset="-128"/>
                      </a:endParaRPr>
                    </a:p>
                  </a:txBody>
                  <a:tcPr marL="82362" marR="82362" marT="41181" marB="411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altLang="en-US" sz="1600" b="0" i="0" u="none" strike="noStrike" cap="none" normalizeH="0" baseline="0">
                        <a:ln>
                          <a:noFill/>
                        </a:ln>
                        <a:solidFill>
                          <a:schemeClr val="bg1"/>
                        </a:solidFill>
                        <a:effectLst>
                          <a:outerShdw blurRad="38100" dist="38100" dir="2700000" algn="tl">
                            <a:srgbClr val="000000"/>
                          </a:outerShdw>
                        </a:effectLst>
                        <a:latin typeface="Helvetica" pitchFamily="2" charset="0"/>
                        <a:ea typeface="ＭＳ Ｐゴシック" panose="020B0600070205080204" pitchFamily="34" charset="-128"/>
                      </a:endParaRPr>
                    </a:p>
                  </a:txBody>
                  <a:tcPr marL="82362" marR="82362" marT="41181" marB="411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altLang="en-US" sz="1600" b="0" i="0" u="none" strike="noStrike" cap="none" normalizeH="0" baseline="0">
                        <a:ln>
                          <a:noFill/>
                        </a:ln>
                        <a:solidFill>
                          <a:schemeClr val="bg1"/>
                        </a:solidFill>
                        <a:effectLst>
                          <a:outerShdw blurRad="38100" dist="38100" dir="2700000" algn="tl">
                            <a:srgbClr val="000000"/>
                          </a:outerShdw>
                        </a:effectLst>
                        <a:latin typeface="Helvetica" pitchFamily="2" charset="0"/>
                        <a:ea typeface="ＭＳ Ｐゴシック" panose="020B0600070205080204" pitchFamily="34" charset="-128"/>
                      </a:endParaRPr>
                    </a:p>
                  </a:txBody>
                  <a:tcPr marL="82362" marR="82362" marT="41181" marB="411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1014413" rtl="0" eaLnBrk="1" fontAlgn="base" latinLnBrk="0" hangingPunct="1">
                        <a:lnSpc>
                          <a:spcPct val="100000"/>
                        </a:lnSpc>
                        <a:spcBef>
                          <a:spcPct val="20000"/>
                        </a:spcBef>
                        <a:spcAft>
                          <a:spcPct val="0"/>
                        </a:spcAft>
                        <a:buClr>
                          <a:schemeClr val="tx1"/>
                        </a:buClr>
                        <a:buSzPct val="150000"/>
                        <a:buFontTx/>
                        <a:buNone/>
                        <a:tabLst/>
                      </a:pPr>
                      <a:endParaRPr kumimoji="0" lang="en-GB" altLang="en-US" sz="1600" b="0" i="0" u="none" strike="noStrike" cap="none" normalizeH="0" baseline="0">
                        <a:ln>
                          <a:noFill/>
                        </a:ln>
                        <a:solidFill>
                          <a:schemeClr val="bg1"/>
                        </a:solidFill>
                        <a:effectLst>
                          <a:outerShdw blurRad="38100" dist="38100" dir="2700000" algn="tl">
                            <a:srgbClr val="000000"/>
                          </a:outerShdw>
                        </a:effectLst>
                        <a:latin typeface="Helvetica" pitchFamily="2" charset="0"/>
                        <a:ea typeface="ＭＳ Ｐゴシック" panose="020B0600070205080204" pitchFamily="34" charset="-128"/>
                      </a:endParaRPr>
                    </a:p>
                  </a:txBody>
                  <a:tcPr marL="82362" marR="82362" marT="41181" marB="4118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74178229"/>
                  </a:ext>
                </a:extLst>
              </a:tr>
              <a:tr h="4970995">
                <a:tc>
                  <a:txBody>
                    <a:bodyPr/>
                    <a:lstStyle>
                      <a:lvl1pPr marL="166688" indent="-166688"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166688" marR="0" lvl="0" indent="-166688" algn="l" defTabSz="1014413" rtl="0" eaLnBrk="1" fontAlgn="base" latinLnBrk="0" hangingPunct="1">
                        <a:lnSpc>
                          <a:spcPct val="80000"/>
                        </a:lnSpc>
                        <a:spcBef>
                          <a:spcPct val="0"/>
                        </a:spcBef>
                        <a:spcAft>
                          <a:spcPct val="0"/>
                        </a:spcAft>
                        <a:buClr>
                          <a:schemeClr val="bg1"/>
                        </a:buClr>
                        <a:buSzTx/>
                        <a:buFont typeface="Wingdings" pitchFamily="2" charset="2"/>
                        <a:buNone/>
                        <a:tabLst/>
                      </a:pPr>
                      <a:endParaRPr kumimoji="0" lang="en-GB"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80000"/>
                        </a:lnSpc>
                        <a:spcBef>
                          <a:spcPct val="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80000"/>
                        </a:lnSpc>
                        <a:spcBef>
                          <a:spcPct val="0"/>
                        </a:spcBef>
                        <a:spcAft>
                          <a:spcPct val="0"/>
                        </a:spcAft>
                        <a:buClr>
                          <a:schemeClr val="bg1"/>
                        </a:buClr>
                        <a:buSzTx/>
                        <a:buFont typeface="Wingdings" pitchFamily="2" charset="2"/>
                        <a:buNone/>
                        <a:tabLst/>
                      </a:pPr>
                      <a:r>
                        <a:rPr kumimoji="0" lang="en-GB"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rPr>
                        <a:t>Arrives home from college</a:t>
                      </a:r>
                      <a:endParaRPr kumimoji="0" lang="en-US"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80000"/>
                        </a:lnSpc>
                        <a:spcBef>
                          <a:spcPct val="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80000"/>
                        </a:lnSpc>
                        <a:spcBef>
                          <a:spcPct val="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80000"/>
                        </a:lnSpc>
                        <a:spcBef>
                          <a:spcPct val="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80000"/>
                        </a:lnSpc>
                        <a:spcBef>
                          <a:spcPct val="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In the  environment</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What</a:t>
                      </a:r>
                      <a:r>
                        <a:rPr kumimoji="0" lang="ja-JP"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a:t>
                      </a:r>
                      <a:r>
                        <a:rPr kumimoji="0" lang="en-US" altLang="ja-JP"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s just gone on</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The </a:t>
                      </a:r>
                      <a:r>
                        <a:rPr kumimoji="0" lang="ja-JP"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a:t>
                      </a:r>
                      <a:r>
                        <a:rPr kumimoji="0" lang="en-US" altLang="ja-JP"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trigger</a:t>
                      </a:r>
                      <a:r>
                        <a:rPr kumimoji="0" lang="ja-JP"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a:t>
                      </a: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txBody>
                  <a:tcPr marL="82362" marR="82362" marT="41181" marB="411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66688" indent="-166688"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r>
                        <a:rPr kumimoji="0" lang="en-GB"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rPr>
                        <a:t>Drops bag to floor, slams door</a:t>
                      </a: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r>
                        <a:rPr kumimoji="0" lang="en-GB"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rPr>
                        <a:t>storms upstairs</a:t>
                      </a:r>
                      <a:endParaRPr kumimoji="0" lang="en-US"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GB"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The behavior</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What others notice</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Can be seen, heard, and felt by others</a:t>
                      </a:r>
                    </a:p>
                  </a:txBody>
                  <a:tcPr marL="82362" marR="82362" marT="41181" marB="411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marL="166688" indent="-166688"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r>
                        <a:rPr kumimoji="0" lang="en-GB"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rPr>
                        <a:t>She has had a bad day</a:t>
                      </a:r>
                      <a:endParaRPr kumimoji="0" lang="en-US"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GB"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Meaning of the behavior</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What the emotions and feelings are</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What</a:t>
                      </a:r>
                      <a:r>
                        <a:rPr kumimoji="0" lang="ja-JP"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a:t>
                      </a:r>
                      <a:r>
                        <a:rPr kumimoji="0" lang="en-US" altLang="ja-JP"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s going on inside</a:t>
                      </a: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txBody>
                  <a:tcPr marL="82362" marR="82362" marT="41181" marB="411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marL="166688" indent="-166688"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1014413">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1014413"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rgbClr val="FF0000"/>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r>
                        <a:rPr kumimoji="0" lang="en-GB"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rPr>
                        <a:t>Leave her be she will come and talk when she is ready</a:t>
                      </a:r>
                      <a:endParaRPr kumimoji="0" lang="en-US" altLang="en-US" sz="1600" b="1" i="0" u="none" strike="noStrike" cap="none" normalizeH="0" baseline="0" dirty="0">
                        <a:ln>
                          <a:noFill/>
                        </a:ln>
                        <a:solidFill>
                          <a:srgbClr val="FF0000"/>
                        </a:solidFill>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outerShdw blurRad="38100" dist="38100" dir="2700000" algn="tl">
                            <a:srgbClr val="C0C0C0"/>
                          </a:outerShdw>
                        </a:effectLst>
                        <a:latin typeface="Helvetica" pitchFamily="2" charset="0"/>
                        <a:ea typeface="ＭＳ Ｐゴシック" panose="020B0600070205080204" pitchFamily="34" charset="-128"/>
                      </a:endParaRPr>
                    </a:p>
                    <a:p>
                      <a:pPr marL="166688" marR="0" lvl="0" indent="-166688" algn="ctr"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What other people should do in response</a:t>
                      </a: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None/>
                        <a:tabLst/>
                      </a:pPr>
                      <a:endPar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endParaRPr>
                    </a:p>
                    <a:p>
                      <a:pPr marL="166688" marR="0" lvl="0" indent="-166688" algn="l" defTabSz="1014413" rtl="0" eaLnBrk="1" fontAlgn="base" latinLnBrk="0" hangingPunct="1">
                        <a:lnSpc>
                          <a:spcPct val="100000"/>
                        </a:lnSpc>
                        <a:spcBef>
                          <a:spcPct val="20000"/>
                        </a:spcBef>
                        <a:spcAft>
                          <a:spcPct val="0"/>
                        </a:spcAft>
                        <a:buClr>
                          <a:schemeClr val="bg1"/>
                        </a:buClr>
                        <a:buSzTx/>
                        <a:buFont typeface="Wingdings" pitchFamily="2" charset="2"/>
                        <a:buChar char="§"/>
                        <a:tabLst/>
                      </a:pPr>
                      <a:r>
                        <a:rPr kumimoji="0" lang="en-US" altLang="en-US" sz="1600" b="1" i="0" u="none" strike="noStrike" cap="none" normalizeH="0" baseline="0" dirty="0">
                          <a:ln>
                            <a:noFill/>
                          </a:ln>
                          <a:solidFill>
                            <a:schemeClr val="tx1"/>
                          </a:solidFill>
                          <a:effectLst/>
                          <a:latin typeface="Helvetica" pitchFamily="2" charset="0"/>
                          <a:ea typeface="ＭＳ Ｐゴシック" panose="020B0600070205080204" pitchFamily="34" charset="-128"/>
                        </a:rPr>
                        <a:t>Or not do…..</a:t>
                      </a:r>
                    </a:p>
                  </a:txBody>
                  <a:tcPr marL="82362" marR="82362" marT="41181" marB="41181"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25635843"/>
                  </a:ext>
                </a:extLst>
              </a:tr>
            </a:tbl>
          </a:graphicData>
        </a:graphic>
      </p:graphicFrame>
      <p:sp>
        <p:nvSpPr>
          <p:cNvPr id="715802" name="Text Box 26">
            <a:extLst>
              <a:ext uri="{FF2B5EF4-FFF2-40B4-BE49-F238E27FC236}">
                <a16:creationId xmlns:a16="http://schemas.microsoft.com/office/drawing/2014/main" id="{3577FD76-6753-6848-A270-08E8E4B4E55C}"/>
              </a:ext>
            </a:extLst>
          </p:cNvPr>
          <p:cNvSpPr txBox="1">
            <a:spLocks noChangeArrowheads="1"/>
          </p:cNvSpPr>
          <p:nvPr/>
        </p:nvSpPr>
        <p:spPr bwMode="auto">
          <a:xfrm>
            <a:off x="1" y="272075"/>
            <a:ext cx="9144000" cy="637613"/>
          </a:xfrm>
          <a:prstGeom prst="rect">
            <a:avLst/>
          </a:prstGeom>
          <a:noFill/>
          <a:ln>
            <a:noFill/>
          </a:ln>
          <a:effectLst>
            <a:outerShdw blurRad="63500" dist="38099" dir="2700000" algn="ctr" rotWithShape="0">
              <a:schemeClr val="bg2">
                <a:alpha val="74997"/>
              </a:schemeClr>
            </a:outerShdw>
          </a:effectLst>
        </p:spPr>
        <p:txBody>
          <a:bodyPr lIns="82362" tIns="41181" rIns="82362" bIns="41181">
            <a:spAutoFit/>
          </a:bodyPr>
          <a:lstStyle/>
          <a:p>
            <a:pPr algn="ctr" eaLnBrk="1" hangingPunct="1">
              <a:defRPr/>
            </a:pPr>
            <a:r>
              <a:rPr lang="en-US" sz="3603" dirty="0">
                <a:solidFill>
                  <a:srgbClr val="B3C33C"/>
                </a:solidFill>
                <a:latin typeface="Helvetica" charset="0"/>
                <a:ea typeface="ＭＳ Ｐゴシック" charset="-128"/>
                <a:cs typeface="Helvetica" charset="0"/>
              </a:rPr>
              <a:t>How I communicate with you</a:t>
            </a:r>
            <a:endParaRPr lang="en-US" sz="3603" i="1" dirty="0">
              <a:solidFill>
                <a:srgbClr val="B3C33C"/>
              </a:solidFill>
              <a:latin typeface="Helvetica" charset="0"/>
              <a:ea typeface="ＭＳ Ｐゴシック" charset="-128"/>
              <a:cs typeface="Helvetica" charset="0"/>
            </a:endParaRPr>
          </a:p>
        </p:txBody>
      </p:sp>
      <p:sp>
        <p:nvSpPr>
          <p:cNvPr id="141338" name="Rectangle 27">
            <a:extLst>
              <a:ext uri="{FF2B5EF4-FFF2-40B4-BE49-F238E27FC236}">
                <a16:creationId xmlns:a16="http://schemas.microsoft.com/office/drawing/2014/main" id="{3B87C97E-1B46-1148-A10A-5D4D128DD8EA}"/>
              </a:ext>
            </a:extLst>
          </p:cNvPr>
          <p:cNvSpPr>
            <a:spLocks noChangeArrowheads="1"/>
          </p:cNvSpPr>
          <p:nvPr/>
        </p:nvSpPr>
        <p:spPr bwMode="auto">
          <a:xfrm>
            <a:off x="356735" y="1038604"/>
            <a:ext cx="1913607" cy="318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362" tIns="41181" rIns="82362" bIns="41181">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GB" altLang="en-US" sz="1531">
                <a:latin typeface="Helvetica" pitchFamily="2" charset="0"/>
              </a:rPr>
              <a:t>What is happening</a:t>
            </a:r>
            <a:endParaRPr lang="en-US" altLang="en-US" sz="1531">
              <a:latin typeface="Helvetica" pitchFamily="2" charset="0"/>
            </a:endParaRPr>
          </a:p>
        </p:txBody>
      </p:sp>
      <p:sp>
        <p:nvSpPr>
          <p:cNvPr id="141339" name="Rectangle 28">
            <a:extLst>
              <a:ext uri="{FF2B5EF4-FFF2-40B4-BE49-F238E27FC236}">
                <a16:creationId xmlns:a16="http://schemas.microsoft.com/office/drawing/2014/main" id="{8E33E931-24A0-8B4D-A4E5-CF7B17993BD8}"/>
              </a:ext>
            </a:extLst>
          </p:cNvPr>
          <p:cNvSpPr>
            <a:spLocks noChangeArrowheads="1"/>
          </p:cNvSpPr>
          <p:nvPr/>
        </p:nvSpPr>
        <p:spPr bwMode="auto">
          <a:xfrm>
            <a:off x="2512671" y="1027163"/>
            <a:ext cx="1923472" cy="318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2362" tIns="41181" rIns="82362" bIns="41181">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GB" altLang="en-US" sz="1531">
                <a:latin typeface="Helvetica" pitchFamily="2" charset="0"/>
              </a:rPr>
              <a:t>Rachel does this</a:t>
            </a:r>
            <a:endParaRPr lang="en-US" altLang="en-US" sz="1531">
              <a:latin typeface="Helvetica" pitchFamily="2" charset="0"/>
            </a:endParaRPr>
          </a:p>
        </p:txBody>
      </p:sp>
      <p:sp>
        <p:nvSpPr>
          <p:cNvPr id="141340" name="Rectangle 29">
            <a:extLst>
              <a:ext uri="{FF2B5EF4-FFF2-40B4-BE49-F238E27FC236}">
                <a16:creationId xmlns:a16="http://schemas.microsoft.com/office/drawing/2014/main" id="{27C51878-0D06-5B4F-B371-60F351B59F8A}"/>
              </a:ext>
            </a:extLst>
          </p:cNvPr>
          <p:cNvSpPr>
            <a:spLocks noChangeArrowheads="1"/>
          </p:cNvSpPr>
          <p:nvPr/>
        </p:nvSpPr>
        <p:spPr bwMode="auto">
          <a:xfrm>
            <a:off x="4630722" y="1027163"/>
            <a:ext cx="1833200" cy="318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362" tIns="41181" rIns="82362" bIns="41181">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531">
                <a:latin typeface="Helvetica" pitchFamily="2" charset="0"/>
              </a:rPr>
              <a:t>We think it means</a:t>
            </a:r>
          </a:p>
        </p:txBody>
      </p:sp>
      <p:sp>
        <p:nvSpPr>
          <p:cNvPr id="141341" name="Rectangle 30">
            <a:extLst>
              <a:ext uri="{FF2B5EF4-FFF2-40B4-BE49-F238E27FC236}">
                <a16:creationId xmlns:a16="http://schemas.microsoft.com/office/drawing/2014/main" id="{EBB16440-8773-B24C-8E9B-F6472EB5145C}"/>
              </a:ext>
            </a:extLst>
          </p:cNvPr>
          <p:cNvSpPr>
            <a:spLocks noChangeArrowheads="1"/>
          </p:cNvSpPr>
          <p:nvPr/>
        </p:nvSpPr>
        <p:spPr bwMode="auto">
          <a:xfrm>
            <a:off x="6750029" y="1027163"/>
            <a:ext cx="1562549" cy="31874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362" tIns="41181" rIns="82362" bIns="41181">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531">
                <a:latin typeface="Helvetica" pitchFamily="2" charset="0"/>
              </a:rPr>
              <a:t>And we should</a:t>
            </a:r>
          </a:p>
        </p:txBody>
      </p:sp>
      <p:sp>
        <p:nvSpPr>
          <p:cNvPr id="8" name="Rectangle 7">
            <a:extLst>
              <a:ext uri="{FF2B5EF4-FFF2-40B4-BE49-F238E27FC236}">
                <a16:creationId xmlns:a16="http://schemas.microsoft.com/office/drawing/2014/main" id="{3F65E4A4-6DA7-A04B-AE7C-D3B44227F993}"/>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820471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a:extLst>
              <a:ext uri="{FF2B5EF4-FFF2-40B4-BE49-F238E27FC236}">
                <a16:creationId xmlns:a16="http://schemas.microsoft.com/office/drawing/2014/main" id="{A67A8A38-3A7C-4142-8A6E-3FCC9AB77558}"/>
              </a:ext>
            </a:extLst>
          </p:cNvPr>
          <p:cNvSpPr>
            <a:spLocks noChangeArrowheads="1"/>
          </p:cNvSpPr>
          <p:nvPr/>
        </p:nvSpPr>
        <p:spPr bwMode="auto">
          <a:xfrm>
            <a:off x="247406" y="-24654"/>
            <a:ext cx="6727147" cy="74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11" tIns="152137" rIns="91311" bIns="38034" anchor="ctr">
            <a:spAutoFit/>
          </a:bodyPr>
          <a:lstStyle>
            <a:lvl1pPr defTabSz="1014413">
              <a:spcBef>
                <a:spcPct val="20000"/>
              </a:spcBef>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1pPr>
            <a:lvl2pPr marL="742950" indent="-285750" defTabSz="1014413">
              <a:spcBef>
                <a:spcPct val="20000"/>
              </a:spcBef>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2pPr>
            <a:lvl3pPr marL="1143000" indent="-228600" defTabSz="1014413">
              <a:spcBef>
                <a:spcPct val="20000"/>
              </a:spcBef>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3pPr>
            <a:lvl4pPr marL="1600200" indent="-228600" defTabSz="1014413">
              <a:spcBef>
                <a:spcPct val="20000"/>
              </a:spcBef>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4pPr>
            <a:lvl5pPr marL="2057400" indent="-228600" defTabSz="1014413">
              <a:spcBef>
                <a:spcPct val="20000"/>
              </a:spcBef>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5pPr>
            <a:lvl6pPr marL="2514600" indent="-228600" defTabSz="1014413" eaLnBrk="0" fontAlgn="base" hangingPunct="0">
              <a:spcBef>
                <a:spcPct val="20000"/>
              </a:spcBef>
              <a:spcAft>
                <a:spcPct val="0"/>
              </a:spcAft>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6pPr>
            <a:lvl7pPr marL="2971800" indent="-228600" defTabSz="1014413" eaLnBrk="0" fontAlgn="base" hangingPunct="0">
              <a:spcBef>
                <a:spcPct val="20000"/>
              </a:spcBef>
              <a:spcAft>
                <a:spcPct val="0"/>
              </a:spcAft>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7pPr>
            <a:lvl8pPr marL="3429000" indent="-228600" defTabSz="1014413" eaLnBrk="0" fontAlgn="base" hangingPunct="0">
              <a:spcBef>
                <a:spcPct val="20000"/>
              </a:spcBef>
              <a:spcAft>
                <a:spcPct val="0"/>
              </a:spcAft>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8pPr>
            <a:lvl9pPr marL="3886200" indent="-228600" defTabSz="1014413" eaLnBrk="0" fontAlgn="base" hangingPunct="0">
              <a:spcBef>
                <a:spcPct val="20000"/>
              </a:spcBef>
              <a:spcAft>
                <a:spcPct val="0"/>
              </a:spcAft>
              <a:buClr>
                <a:schemeClr val="tx1"/>
              </a:buClr>
              <a:buSzPct val="150000"/>
              <a:buChar char="•"/>
              <a:defRPr sz="2200">
                <a:solidFill>
                  <a:schemeClr val="tx1"/>
                </a:solidFill>
                <a:latin typeface="Helvetica" pitchFamily="2" charset="0"/>
                <a:ea typeface="ＭＳ Ｐゴシック" panose="020B0600070205080204" pitchFamily="34" charset="-128"/>
                <a:cs typeface="Helvetica" pitchFamily="2" charset="0"/>
              </a:defRPr>
            </a:lvl9pPr>
          </a:lstStyle>
          <a:p>
            <a:pPr>
              <a:spcBef>
                <a:spcPct val="0"/>
              </a:spcBef>
              <a:buClrTx/>
              <a:buSzTx/>
              <a:buFontTx/>
              <a:buNone/>
            </a:pPr>
            <a:r>
              <a:rPr lang="en-GB" altLang="en-US" sz="3603"/>
              <a:t>Steven’s Communication Chart</a:t>
            </a:r>
            <a:endParaRPr lang="en-US" altLang="en-US" sz="3603"/>
          </a:p>
        </p:txBody>
      </p:sp>
      <p:graphicFrame>
        <p:nvGraphicFramePr>
          <p:cNvPr id="719924" name="Group 52">
            <a:extLst>
              <a:ext uri="{FF2B5EF4-FFF2-40B4-BE49-F238E27FC236}">
                <a16:creationId xmlns:a16="http://schemas.microsoft.com/office/drawing/2014/main" id="{A3EE8266-A9D5-1E4C-990F-77A1190C3810}"/>
              </a:ext>
            </a:extLst>
          </p:cNvPr>
          <p:cNvGraphicFramePr>
            <a:graphicFrameLocks noGrp="1"/>
          </p:cNvGraphicFramePr>
          <p:nvPr/>
        </p:nvGraphicFramePr>
        <p:xfrm>
          <a:off x="107258" y="915616"/>
          <a:ext cx="8893734" cy="5857652"/>
        </p:xfrm>
        <a:graphic>
          <a:graphicData uri="http://schemas.openxmlformats.org/drawingml/2006/table">
            <a:tbl>
              <a:tblPr/>
              <a:tblGrid>
                <a:gridCol w="1856258">
                  <a:extLst>
                    <a:ext uri="{9D8B030D-6E8A-4147-A177-3AD203B41FA5}">
                      <a16:colId xmlns:a16="http://schemas.microsoft.com/office/drawing/2014/main" val="3318034767"/>
                    </a:ext>
                  </a:extLst>
                </a:gridCol>
                <a:gridCol w="1922042">
                  <a:extLst>
                    <a:ext uri="{9D8B030D-6E8A-4147-A177-3AD203B41FA5}">
                      <a16:colId xmlns:a16="http://schemas.microsoft.com/office/drawing/2014/main" val="1558744497"/>
                    </a:ext>
                  </a:extLst>
                </a:gridCol>
                <a:gridCol w="2059331">
                  <a:extLst>
                    <a:ext uri="{9D8B030D-6E8A-4147-A177-3AD203B41FA5}">
                      <a16:colId xmlns:a16="http://schemas.microsoft.com/office/drawing/2014/main" val="638602072"/>
                    </a:ext>
                  </a:extLst>
                </a:gridCol>
                <a:gridCol w="3056103">
                  <a:extLst>
                    <a:ext uri="{9D8B030D-6E8A-4147-A177-3AD203B41FA5}">
                      <a16:colId xmlns:a16="http://schemas.microsoft.com/office/drawing/2014/main" val="2576910124"/>
                    </a:ext>
                  </a:extLst>
                </a:gridCol>
              </a:tblGrid>
              <a:tr h="750798">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What is happening…</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This is going on…</a:t>
                      </a:r>
                      <a:endPar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anchor="ctr"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Steven does this…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I do this….</a:t>
                      </a:r>
                      <a:endParaRPr kumimoji="0" lang="en-US" altLang="en-US" sz="1400" b="1"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anchor="ctr"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We think it means…</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It means..</a:t>
                      </a:r>
                      <a:endPar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anchor="ctr"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And we should…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en-US" sz="1400" b="1" i="1"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I want you to….</a:t>
                      </a:r>
                      <a:endParaRPr kumimoji="0" lang="en-US" altLang="en-US" sz="1400" b="1"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anchor="ctr"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824724680"/>
                  </a:ext>
                </a:extLst>
              </a:tr>
              <a:tr h="733637">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Anytime</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Approaches you &amp; scratches his chin</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He wants to go to the toilet</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Support him to the bathroom</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7328463"/>
                  </a:ext>
                </a:extLst>
              </a:tr>
              <a:tr h="1189835">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chemeClr val="bg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Anytime</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chemeClr val="bg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Sits rubbing his knees</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chemeClr val="bg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He is bored</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
                          <a:schemeClr val="bg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Support him to get set up doing his painting or playing cards with Joe is a favourite – check if Joe wants a game.</a:t>
                      </a:r>
                    </a:p>
                    <a:p>
                      <a:pPr marL="0" marR="0" lvl="0" indent="0" algn="l" defTabSz="457200" rtl="0" eaLnBrk="1" fontAlgn="base" latinLnBrk="0" hangingPunct="1">
                        <a:lnSpc>
                          <a:spcPct val="100000"/>
                        </a:lnSpc>
                        <a:spcBef>
                          <a:spcPct val="0"/>
                        </a:spcBef>
                        <a:spcAft>
                          <a:spcPct val="0"/>
                        </a:spcAft>
                        <a:buClr>
                          <a:schemeClr val="bg1"/>
                        </a:buClr>
                        <a:buSzPct val="150000"/>
                        <a:buFontTx/>
                        <a:buNone/>
                        <a:tabLst/>
                      </a:pP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37111684"/>
                  </a:ext>
                </a:extLst>
              </a:tr>
              <a:tr h="1993546">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Anytime</a:t>
                      </a: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Approaches you &amp; touches your shoes</a:t>
                      </a: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He wants to go for a walk outdoors</a:t>
                      </a: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Go for a  walk with Steven – He loves all weathers &amp; isn</a:t>
                      </a:r>
                      <a:r>
                        <a:rPr kumimoji="0" lang="ja-JP"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a:t>
                      </a:r>
                      <a:r>
                        <a:rPr kumimoji="0" lang="en-US" altLang="ja-JP"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t put off by rain – walking over Pendle Hill is favourite, but if time is an issue Steven enjoys a walk around the flower beds in the garden</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15417473"/>
                  </a:ext>
                </a:extLst>
              </a:tr>
              <a:tr h="1189835">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
                          <a:schemeClr val="tx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Sitting in the lounge</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
                          <a:schemeClr val="tx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Steven bangs his cup on the table</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
                          <a:schemeClr val="tx1"/>
                        </a:buClr>
                        <a:buSzPct val="150000"/>
                        <a:buFontTx/>
                        <a:buNone/>
                        <a:tabLst/>
                      </a:pPr>
                      <a:r>
                        <a:rPr kumimoji="0" lang="en-GB"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rPr>
                        <a:t>He wants company</a:t>
                      </a:r>
                      <a:endParaRPr kumimoji="0" lang="en-US" altLang="en-US" sz="1400" b="0" i="0" u="none" strike="noStrike" cap="none" normalizeH="0" baseline="0">
                        <a:ln>
                          <a:noFill/>
                        </a:ln>
                        <a:solidFill>
                          <a:srgbClr val="000000"/>
                        </a:solidFill>
                        <a:effectLst/>
                        <a:latin typeface="Arial" panose="020B0604020202020204" pitchFamily="34" charset="0"/>
                        <a:ea typeface="ＭＳ Ｐゴシック" panose="020B0600070205080204" pitchFamily="34" charset="-128"/>
                      </a:endParaRP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tc>
                  <a:txBody>
                    <a:bodyPr/>
                    <a:lstStyle>
                      <a:lvl1pPr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defTabSz="4572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defTabSz="4572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20000"/>
                        </a:spcBef>
                        <a:spcAft>
                          <a:spcPct val="0"/>
                        </a:spcAft>
                        <a:buClr>
                          <a:schemeClr val="tx1"/>
                        </a:buClr>
                        <a:buSzPct val="150000"/>
                        <a:buFontTx/>
                        <a:buNone/>
                        <a:tabLst/>
                      </a:pPr>
                      <a:r>
                        <a:rPr kumimoji="0" lang="en-GB" altLang="en-US" sz="1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Sit with Steven, and chat with him. </a:t>
                      </a:r>
                      <a:r>
                        <a:rPr kumimoji="0" lang="en-US" altLang="en-US" sz="14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rPr>
                        <a:t>– the soaps are a favorite conversation topic – any of them. Stephen loves every soap on TV!.</a:t>
                      </a:r>
                    </a:p>
                  </a:txBody>
                  <a:tcPr marL="91311" marR="91311" marT="45652" marB="45652"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81902852"/>
                  </a:ext>
                </a:extLst>
              </a:tr>
            </a:tbl>
          </a:graphicData>
        </a:graphic>
      </p:graphicFrame>
    </p:spTree>
    <p:extLst>
      <p:ext uri="{BB962C8B-B14F-4D97-AF65-F5344CB8AC3E}">
        <p14:creationId xmlns:p14="http://schemas.microsoft.com/office/powerpoint/2010/main" val="2118648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0FF01-EBDF-4535-A469-ED57E08B7177}"/>
              </a:ext>
            </a:extLst>
          </p:cNvPr>
          <p:cNvSpPr>
            <a:spLocks noGrp="1"/>
          </p:cNvSpPr>
          <p:nvPr>
            <p:ph type="title"/>
          </p:nvPr>
        </p:nvSpPr>
        <p:spPr>
          <a:xfrm>
            <a:off x="1" y="298531"/>
            <a:ext cx="9144000" cy="1139783"/>
          </a:xfrm>
        </p:spPr>
        <p:txBody>
          <a:bodyPr>
            <a:normAutofit/>
          </a:bodyPr>
          <a:lstStyle/>
          <a:p>
            <a:pPr algn="ctr">
              <a:defRPr/>
            </a:pPr>
            <a:r>
              <a:rPr lang="en-US" sz="3603" b="1">
                <a:solidFill>
                  <a:srgbClr val="B3C33C"/>
                </a:solidFill>
                <a:latin typeface="Helvetica"/>
                <a:cs typeface="Helvetica"/>
              </a:rPr>
              <a:t>Support vs Overprotecting</a:t>
            </a:r>
            <a:endParaRPr lang="en-US" sz="3603" b="1" dirty="0">
              <a:solidFill>
                <a:srgbClr val="B3C33C"/>
              </a:solidFill>
              <a:latin typeface="Helvetica"/>
              <a:cs typeface="Helvetica"/>
            </a:endParaRPr>
          </a:p>
        </p:txBody>
      </p:sp>
      <p:pic>
        <p:nvPicPr>
          <p:cNvPr id="3" name="dignity of risk - real world risks" descr="dignity of risk - real world risks">
            <a:hlinkClick r:id="" action="ppaction://media"/>
            <a:extLst>
              <a:ext uri="{FF2B5EF4-FFF2-40B4-BE49-F238E27FC236}">
                <a16:creationId xmlns:a16="http://schemas.microsoft.com/office/drawing/2014/main" id="{30582623-E2F9-9D43-AF46-E2DF0BE1946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15432"/>
            <a:ext cx="9144000" cy="5029200"/>
          </a:xfrm>
          <a:prstGeom prst="rect">
            <a:avLst/>
          </a:prstGeom>
        </p:spPr>
      </p:pic>
    </p:spTree>
    <p:extLst>
      <p:ext uri="{BB962C8B-B14F-4D97-AF65-F5344CB8AC3E}">
        <p14:creationId xmlns:p14="http://schemas.microsoft.com/office/powerpoint/2010/main" val="40715168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57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402" name="Title 2">
            <a:extLst>
              <a:ext uri="{FF2B5EF4-FFF2-40B4-BE49-F238E27FC236}">
                <a16:creationId xmlns:a16="http://schemas.microsoft.com/office/drawing/2014/main" id="{9670DD21-63AB-364F-9CCA-1590657E3CDC}"/>
              </a:ext>
            </a:extLst>
          </p:cNvPr>
          <p:cNvSpPr>
            <a:spLocks noGrp="1"/>
          </p:cNvSpPr>
          <p:nvPr>
            <p:ph type="title"/>
          </p:nvPr>
        </p:nvSpPr>
        <p:spPr>
          <a:xfrm>
            <a:off x="457630" y="10368"/>
            <a:ext cx="8228742" cy="759379"/>
          </a:xfrm>
        </p:spPr>
        <p:txBody>
          <a:bodyPr/>
          <a:lstStyle/>
          <a:p>
            <a:pPr>
              <a:defRPr/>
            </a:pPr>
            <a:r>
              <a:rPr lang="en-US" sz="3513" dirty="0"/>
              <a:t>Communication Chart For Chuck</a:t>
            </a:r>
          </a:p>
        </p:txBody>
      </p:sp>
      <p:graphicFrame>
        <p:nvGraphicFramePr>
          <p:cNvPr id="23592" name="Group 40">
            <a:extLst>
              <a:ext uri="{FF2B5EF4-FFF2-40B4-BE49-F238E27FC236}">
                <a16:creationId xmlns:a16="http://schemas.microsoft.com/office/drawing/2014/main" id="{59954121-3CC3-7943-9DAA-48D1620E4206}"/>
              </a:ext>
            </a:extLst>
          </p:cNvPr>
          <p:cNvGraphicFramePr>
            <a:graphicFrameLocks noGrp="1"/>
          </p:cNvGraphicFramePr>
          <p:nvPr>
            <p:ph idx="1"/>
          </p:nvPr>
        </p:nvGraphicFramePr>
        <p:xfrm>
          <a:off x="178762" y="693951"/>
          <a:ext cx="8717833" cy="6153682"/>
        </p:xfrm>
        <a:graphic>
          <a:graphicData uri="http://schemas.openxmlformats.org/drawingml/2006/table">
            <a:tbl>
              <a:tblPr/>
              <a:tblGrid>
                <a:gridCol w="1235598">
                  <a:extLst>
                    <a:ext uri="{9D8B030D-6E8A-4147-A177-3AD203B41FA5}">
                      <a16:colId xmlns:a16="http://schemas.microsoft.com/office/drawing/2014/main" val="2494636671"/>
                    </a:ext>
                  </a:extLst>
                </a:gridCol>
                <a:gridCol w="1922042">
                  <a:extLst>
                    <a:ext uri="{9D8B030D-6E8A-4147-A177-3AD203B41FA5}">
                      <a16:colId xmlns:a16="http://schemas.microsoft.com/office/drawing/2014/main" val="3926161460"/>
                    </a:ext>
                  </a:extLst>
                </a:gridCol>
                <a:gridCol w="2127975">
                  <a:extLst>
                    <a:ext uri="{9D8B030D-6E8A-4147-A177-3AD203B41FA5}">
                      <a16:colId xmlns:a16="http://schemas.microsoft.com/office/drawing/2014/main" val="2263798404"/>
                    </a:ext>
                  </a:extLst>
                </a:gridCol>
                <a:gridCol w="3432218">
                  <a:extLst>
                    <a:ext uri="{9D8B030D-6E8A-4147-A177-3AD203B41FA5}">
                      <a16:colId xmlns:a16="http://schemas.microsoft.com/office/drawing/2014/main" val="1519525027"/>
                    </a:ext>
                  </a:extLst>
                </a:gridCol>
              </a:tblGrid>
              <a:tr h="639251">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What Is Happening</a:t>
                      </a:r>
                    </a:p>
                  </a:txBody>
                  <a:tcPr marT="45583" marB="45583"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What The Person Does</a:t>
                      </a:r>
                    </a:p>
                  </a:txBody>
                  <a:tcPr marT="45583" marB="45583"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What It May Mean</a:t>
                      </a:r>
                    </a:p>
                  </a:txBody>
                  <a:tcPr marT="45583" marB="45583"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600" b="1" i="0" u="none" strike="noStrike" cap="none" normalizeH="0" baseline="0">
                          <a:ln>
                            <a:noFill/>
                          </a:ln>
                          <a:solidFill>
                            <a:srgbClr val="000000"/>
                          </a:solidFill>
                          <a:effectLst/>
                          <a:latin typeface="Comic Sans MS" panose="030F0902030302020204" pitchFamily="66" charset="0"/>
                          <a:ea typeface="ＭＳ Ｐゴシック" panose="020B0600070205080204" pitchFamily="34" charset="-128"/>
                        </a:rPr>
                        <a:t>What We Should Do</a:t>
                      </a:r>
                    </a:p>
                  </a:txBody>
                  <a:tcPr marT="45583" marB="45583"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847603329"/>
                  </a:ext>
                </a:extLst>
              </a:tr>
              <a:tr h="1234169">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It is Sunday</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Calls afterhours and leaves you a voice mail that includes scripture or singing of a gospel song </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Chuck had a great day at church!</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Do nothing. </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761590378"/>
                  </a:ext>
                </a:extLst>
              </a:tr>
              <a:tr h="1485865">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Anytime other than Sunday.</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Calls and leaves you a lengthy voice mail that sounds like a sermon.</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Chuck might be having some mental health issues.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He may have forgotten to take a dose of medication. </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Call Chuck and ask if he remembered to take his medication, he will likely check and then tell you yes, he forgot.  </a:t>
                      </a:r>
                    </a:p>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Arial" panose="020B0604020202020204" pitchFamily="34" charset="0"/>
                          <a:ea typeface="Calibri" panose="020F0502020204030204" pitchFamily="34" charset="0"/>
                        </a:rPr>
                        <a:t>For the next few days, call Chuck in the morning and offer supportive reminders to take his meds.</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635116248"/>
                  </a:ext>
                </a:extLst>
              </a:tr>
              <a:tr h="1743280">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Anytime</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Makes any mention of “Ruby Red Lights”, even just a passing reference. </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Chuck is experiencing auditory hallucinations.  (Ruby is deceased and by history is one of the “voices” Chuck hears when he is hallucinating) </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Drop by and see Chuck. Check his med box. Stick around and chat for awhile (be on the look-out for any signs that he may be experiencing hallucinations or delusions.  Contact his Psychiatrist and take recommended next steps. (Schedule an appointment, increase visits to daily, etc.)</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3800529241"/>
                  </a:ext>
                </a:extLst>
              </a:tr>
              <a:tr h="1051117">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Anytime</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Stops eating and tells you that his food has been poisoned or that there is blood in his food.</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Calibri" panose="020F0502020204030204" pitchFamily="34" charset="0"/>
                          <a:ea typeface="Calibri" panose="020F0502020204030204" pitchFamily="34" charset="0"/>
                        </a:rPr>
                        <a:t>Chuck is experiencing delusions and   auditory hallucinations.</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altLang="en-US" sz="1100" b="1" i="0" u="sng" strike="noStrike" cap="none" normalizeH="0" baseline="0">
                          <a:ln>
                            <a:noFill/>
                          </a:ln>
                          <a:solidFill>
                            <a:srgbClr val="FF0000"/>
                          </a:solidFill>
                          <a:effectLst/>
                          <a:latin typeface="Calibri" panose="020F0502020204030204" pitchFamily="34" charset="0"/>
                          <a:ea typeface="Calibri" panose="020F0502020204030204" pitchFamily="34" charset="0"/>
                        </a:rPr>
                        <a:t>This is an EMERGENCY!</a:t>
                      </a:r>
                      <a:r>
                        <a:rPr kumimoji="0" lang="en-US" altLang="en-US" sz="1100" b="1" i="0" u="none" strike="noStrike" cap="none" normalizeH="0" baseline="0">
                          <a:ln>
                            <a:noFill/>
                          </a:ln>
                          <a:solidFill>
                            <a:srgbClr val="FF0000"/>
                          </a:solidFill>
                          <a:effectLst/>
                          <a:latin typeface="Calibri" panose="020F0502020204030204" pitchFamily="34" charset="0"/>
                          <a:ea typeface="Calibri" panose="020F0502020204030204" pitchFamily="34" charset="0"/>
                        </a:rPr>
                        <a:t> Call the Mobile Crisis Unit and support Chuck in being assessed for possible admission. Stay with Chuck until they arrive. Offer reassurances that you are there to help keep him safe. Do NOT try and convince him that his food is not poisoned.</a:t>
                      </a:r>
                    </a:p>
                  </a:txBody>
                  <a:tcPr marL="61780" marR="61780" marT="0" marB="0" horzOverflow="overflow">
                    <a:lnL w="12700" cap="flat" cmpd="sng" algn="ctr">
                      <a:solidFill>
                        <a:srgbClr val="080808"/>
                      </a:solidFill>
                      <a:prstDash val="solid"/>
                      <a:round/>
                      <a:headEnd type="none" w="med" len="med"/>
                      <a:tailEnd type="none" w="med" len="med"/>
                    </a:lnL>
                    <a:lnR w="12700" cap="flat" cmpd="sng" algn="ctr">
                      <a:solidFill>
                        <a:srgbClr val="080808"/>
                      </a:solidFill>
                      <a:prstDash val="solid"/>
                      <a:round/>
                      <a:headEnd type="none" w="med" len="med"/>
                      <a:tailEnd type="none" w="med" len="med"/>
                    </a:lnR>
                    <a:lnT w="12700" cap="flat" cmpd="sng" algn="ctr">
                      <a:solidFill>
                        <a:srgbClr val="080808"/>
                      </a:solidFill>
                      <a:prstDash val="solid"/>
                      <a:round/>
                      <a:headEnd type="none" w="med" len="med"/>
                      <a:tailEnd type="none" w="med" len="med"/>
                    </a:lnT>
                    <a:lnB w="12700" cap="flat" cmpd="sng" algn="ctr">
                      <a:solidFill>
                        <a:srgbClr val="080808"/>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730753966"/>
                  </a:ext>
                </a:extLst>
              </a:tr>
            </a:tbl>
          </a:graphicData>
        </a:graphic>
      </p:graphicFrame>
    </p:spTree>
    <p:extLst>
      <p:ext uri="{BB962C8B-B14F-4D97-AF65-F5344CB8AC3E}">
        <p14:creationId xmlns:p14="http://schemas.microsoft.com/office/powerpoint/2010/main" val="38238203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Content Placeholder 4" descr="Commchart2.pdf">
            <a:extLst>
              <a:ext uri="{FF2B5EF4-FFF2-40B4-BE49-F238E27FC236}">
                <a16:creationId xmlns:a16="http://schemas.microsoft.com/office/drawing/2014/main" id="{CDA633BB-DD95-614E-851D-F6D6C2B55889}"/>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tretch>
            <a:fillRect/>
          </a:stretch>
        </p:blipFill>
        <p:spPr>
          <a:xfrm>
            <a:off x="4464318" y="495884"/>
            <a:ext cx="4157699" cy="5884823"/>
          </a:xfrm>
        </p:spPr>
      </p:pic>
      <p:sp>
        <p:nvSpPr>
          <p:cNvPr id="147458" name="TextBox 2">
            <a:extLst>
              <a:ext uri="{FF2B5EF4-FFF2-40B4-BE49-F238E27FC236}">
                <a16:creationId xmlns:a16="http://schemas.microsoft.com/office/drawing/2014/main" id="{6CA7FA31-C385-7D43-AB9C-BBE95D88E1B9}"/>
              </a:ext>
            </a:extLst>
          </p:cNvPr>
          <p:cNvSpPr txBox="1">
            <a:spLocks noChangeArrowheads="1"/>
          </p:cNvSpPr>
          <p:nvPr/>
        </p:nvSpPr>
        <p:spPr bwMode="auto">
          <a:xfrm>
            <a:off x="1002494" y="1301740"/>
            <a:ext cx="2883063" cy="1589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CA" altLang="en-US" sz="3243" b="0" dirty="0">
                <a:latin typeface="Helvetica" pitchFamily="2" charset="0"/>
              </a:rPr>
              <a:t>How </a:t>
            </a:r>
            <a:r>
              <a:rPr lang="en-CA" altLang="en-US" sz="3243" b="0" dirty="0">
                <a:solidFill>
                  <a:srgbClr val="B3C33C"/>
                </a:solidFill>
                <a:latin typeface="Helvetica" pitchFamily="2" charset="0"/>
              </a:rPr>
              <a:t>you </a:t>
            </a:r>
          </a:p>
          <a:p>
            <a:r>
              <a:rPr lang="en-CA" altLang="en-US" sz="3243" b="0" dirty="0">
                <a:solidFill>
                  <a:srgbClr val="B3C33C"/>
                </a:solidFill>
                <a:latin typeface="Helvetica" pitchFamily="2" charset="0"/>
              </a:rPr>
              <a:t>communicate with me</a:t>
            </a:r>
            <a:endParaRPr lang="en-US" altLang="en-US" sz="3243" b="0" dirty="0">
              <a:solidFill>
                <a:srgbClr val="B3C33C"/>
              </a:solidFill>
              <a:latin typeface="Helvetica" pitchFamily="2" charset="0"/>
            </a:endParaRPr>
          </a:p>
        </p:txBody>
      </p:sp>
    </p:spTree>
    <p:extLst>
      <p:ext uri="{BB962C8B-B14F-4D97-AF65-F5344CB8AC3E}">
        <p14:creationId xmlns:p14="http://schemas.microsoft.com/office/powerpoint/2010/main" val="689675839"/>
      </p:ext>
    </p:extLst>
  </p:cSld>
  <p:clrMapOvr>
    <a:masterClrMapping/>
  </p:clrMapOvr>
  <p:transition advClick="0"/>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8978" name="Group 2">
            <a:extLst>
              <a:ext uri="{FF2B5EF4-FFF2-40B4-BE49-F238E27FC236}">
                <a16:creationId xmlns:a16="http://schemas.microsoft.com/office/drawing/2014/main" id="{939B067B-BB29-2D4D-80B6-A7FE5178914B}"/>
              </a:ext>
            </a:extLst>
          </p:cNvPr>
          <p:cNvGraphicFramePr>
            <a:graphicFrameLocks noGrp="1"/>
          </p:cNvGraphicFramePr>
          <p:nvPr/>
        </p:nvGraphicFramePr>
        <p:xfrm>
          <a:off x="1" y="10368"/>
          <a:ext cx="9171172" cy="6576990"/>
        </p:xfrm>
        <a:graphic>
          <a:graphicData uri="http://schemas.openxmlformats.org/drawingml/2006/table">
            <a:tbl>
              <a:tblPr/>
              <a:tblGrid>
                <a:gridCol w="2720033">
                  <a:extLst>
                    <a:ext uri="{9D8B030D-6E8A-4147-A177-3AD203B41FA5}">
                      <a16:colId xmlns:a16="http://schemas.microsoft.com/office/drawing/2014/main" val="1166445183"/>
                    </a:ext>
                  </a:extLst>
                </a:gridCol>
                <a:gridCol w="3156211">
                  <a:extLst>
                    <a:ext uri="{9D8B030D-6E8A-4147-A177-3AD203B41FA5}">
                      <a16:colId xmlns:a16="http://schemas.microsoft.com/office/drawing/2014/main" val="2488146302"/>
                    </a:ext>
                  </a:extLst>
                </a:gridCol>
                <a:gridCol w="3294929">
                  <a:extLst>
                    <a:ext uri="{9D8B030D-6E8A-4147-A177-3AD203B41FA5}">
                      <a16:colId xmlns:a16="http://schemas.microsoft.com/office/drawing/2014/main" val="2223145011"/>
                    </a:ext>
                  </a:extLst>
                </a:gridCol>
              </a:tblGrid>
              <a:tr h="404716">
                <a:tc gridSpan="3">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THINGS WE NEED TO COMMUNICATE WITH KYLE</a:t>
                      </a:r>
                      <a:endParaRPr kumimoji="0" lang="en-US" altLang="en-US" sz="20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99987450"/>
                  </a:ext>
                </a:extLst>
              </a:tr>
              <a:tr h="321771">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We want to let Kyle know</a:t>
                      </a:r>
                    </a:p>
                  </a:txBody>
                  <a:tcPr marL="123554" marR="82370" marT="41185" marB="41185"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To do this we</a:t>
                      </a:r>
                      <a:endParaRPr kumimoji="0" lang="en-US" altLang="en-US"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Then support/encourage Kyle to</a:t>
                      </a:r>
                      <a:endParaRPr kumimoji="0" lang="en-US" altLang="en-US" sz="14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54164046"/>
                  </a:ext>
                </a:extLst>
              </a:tr>
              <a:tr h="491951">
                <a:tc>
                  <a:txBody>
                    <a:bodyPr/>
                    <a:lstStyle>
                      <a:lvl1pPr marL="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53975"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get up (if Kyle is not        already awake).</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Knock on Kyle</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bedroom door and then open it.</a:t>
                      </a:r>
                      <a:endPar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Continue Kyle</a:t>
                      </a:r>
                      <a:r>
                        <a:rPr kumimoji="0" lang="ja-JP"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morning routine. See </a:t>
                      </a:r>
                      <a:r>
                        <a:rPr kumimoji="0" lang="ja-JP"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to be successful</a:t>
                      </a:r>
                      <a:r>
                        <a:rPr kumimoji="0" lang="ja-JP"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t>
                      </a:r>
                      <a:endPar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85976037"/>
                  </a:ext>
                </a:extLst>
              </a:tr>
              <a:tr h="491951">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have a bath.</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Run bath while Kyle is in his bedroom and when bath is run open his door.</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Kyle will get into the bath unsupported.</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87476649"/>
                  </a:ext>
                </a:extLst>
              </a:tr>
              <a:tr h="320340">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have a shave.</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his razor and shaving cream.</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Apply shaving cream and have a shave.</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63900831"/>
                  </a:ext>
                </a:extLst>
              </a:tr>
              <a:tr h="321771">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have hair washed.</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shampoo.</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Apply shampoo and have his hair washed.</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410247744"/>
                  </a:ext>
                </a:extLst>
              </a:tr>
              <a:tr h="693594">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get dressed.</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his clothes.</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To dressed by letting him know what he needs to do. For example, pointing and tapping his leg to lift, etc.</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284906171"/>
                  </a:ext>
                </a:extLst>
              </a:tr>
              <a:tr h="491951">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Breakfast/lunch/dinner is ready.</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his meal.  Encourage Kyle to go into dining room.</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Sit at the table and eat his meal.</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22218220"/>
                  </a:ext>
                </a:extLst>
              </a:tr>
              <a:tr h="320340">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take medication.</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the syringe.</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Sip his medication.</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88105391"/>
                  </a:ext>
                </a:extLst>
              </a:tr>
              <a:tr h="493382">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have teeth cleaned.</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his toothbrush.</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Come and sit in the kitchen and have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his teeth cleaned.</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35613058"/>
                  </a:ext>
                </a:extLst>
              </a:tr>
              <a:tr h="491951">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go to the toilet.</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incontinence pad/leg bags/enema.</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Walk to the bathroom by pointing and guiding him by his elbow.</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01746213"/>
                  </a:ext>
                </a:extLst>
              </a:tr>
              <a:tr h="320340">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go out.</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his boots.</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Put his boots on and walk to the door.</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96387359"/>
                  </a:ext>
                </a:extLst>
              </a:tr>
              <a:tr h="320340">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go for a walk.</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Guide Kyle past the car to the gate.</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Walk at his own pace.</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59107144"/>
                  </a:ext>
                </a:extLst>
              </a:tr>
              <a:tr h="493382">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go out in the car.</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the car keys or rattle the car keys.</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Walk to the car.</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22312213"/>
                  </a:ext>
                </a:extLst>
              </a:tr>
              <a:tr h="320340">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go to the pub.</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his pint pot glass.</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Support Kyle to go to the pub.</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61679817"/>
                  </a:ext>
                </a:extLst>
              </a:tr>
              <a:tr h="278868">
                <a:tc>
                  <a:txBody>
                    <a:bodyPr/>
                    <a:lstStyle>
                      <a:lvl1pPr indent="53975">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53975"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It</a:t>
                      </a:r>
                      <a:r>
                        <a:rPr kumimoji="0" lang="ja-JP" altLang="en-US" sz="1300" b="0" i="0" u="none" strike="noStrike" cap="none" normalizeH="0" baseline="0">
                          <a:ln>
                            <a:noFill/>
                          </a:ln>
                          <a:solidFill>
                            <a:schemeClr val="tx1"/>
                          </a:solidFill>
                          <a:effectLst/>
                          <a:latin typeface="Comic Sans MS" panose="030F0902030302020204" pitchFamily="66" charset="0"/>
                          <a:ea typeface="ＭＳ Ｐゴシック" panose="020B0600070205080204" pitchFamily="34" charset="-128"/>
                        </a:rPr>
                        <a:t>’</a:t>
                      </a:r>
                      <a:r>
                        <a:rPr kumimoji="0" lang="en-US" altLang="ja-JP"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 time to buy chocolates.</a:t>
                      </a:r>
                      <a:endParaRPr kumimoji="0" lang="en-US" altLang="en-US" sz="1300" b="0" i="0" u="none" strike="noStrike" cap="none" normalizeH="0" baseline="0" dirty="0">
                        <a:ln>
                          <a:noFill/>
                        </a:ln>
                        <a:solidFill>
                          <a:schemeClr val="tx1"/>
                        </a:solidFill>
                        <a:effectLst/>
                        <a:latin typeface="Arial" panose="020B0604020202020204" pitchFamily="34" charset="0"/>
                        <a:ea typeface="ＭＳ Ｐゴシック" panose="020B0600070205080204" pitchFamily="34" charset="-128"/>
                      </a:endParaRPr>
                    </a:p>
                  </a:txBody>
                  <a:tcPr marL="123554" marR="82370" marT="41185" marB="41185" horzOverflow="overflow">
                    <a:lnL w="12700" cap="flat" cmpd="sng" algn="ctr">
                      <a:solidFill>
                        <a:schemeClr val="accent2"/>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Show Kyle a chocolate wrapper.</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1pPr>
                      <a:lvl2pPr marL="742950" indent="-28575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2pPr>
                      <a:lvl3pPr marL="11430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3pPr>
                      <a:lvl4pPr marL="16002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4pPr>
                      <a:lvl5pPr marL="2057400" indent="-228600">
                        <a:spcBef>
                          <a:spcPct val="20000"/>
                        </a:spcBef>
                        <a:buClr>
                          <a:schemeClr val="tx1"/>
                        </a:buClr>
                        <a:buSzPct val="150000"/>
                        <a:defRPr sz="2000">
                          <a:solidFill>
                            <a:schemeClr val="tx1"/>
                          </a:solidFill>
                          <a:latin typeface="Helvetica" pitchFamily="2" charset="0"/>
                          <a:ea typeface="ＭＳ Ｐゴシック" panose="020B0600070205080204" pitchFamily="34" charset="-128"/>
                        </a:defRPr>
                      </a:lvl5pPr>
                      <a:lvl6pPr marL="25146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6pPr>
                      <a:lvl7pPr marL="29718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7pPr>
                      <a:lvl8pPr marL="34290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8pPr>
                      <a:lvl9pPr marL="3886200" indent="-228600" eaLnBrk="0" fontAlgn="base" hangingPunct="0">
                        <a:spcBef>
                          <a:spcPct val="20000"/>
                        </a:spcBef>
                        <a:spcAft>
                          <a:spcPct val="0"/>
                        </a:spcAft>
                        <a:buClr>
                          <a:schemeClr val="tx1"/>
                        </a:buClr>
                        <a:buSzPct val="150000"/>
                        <a:defRPr sz="2000">
                          <a:solidFill>
                            <a:schemeClr val="tx1"/>
                          </a:solidFill>
                          <a:latin typeface="Helvetica" pitchFamily="2"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0" i="0" u="none" strike="noStrike" cap="none" normalizeH="0" baseline="0" dirty="0">
                          <a:ln>
                            <a:noFill/>
                          </a:ln>
                          <a:solidFill>
                            <a:schemeClr val="tx1"/>
                          </a:solidFill>
                          <a:effectLst/>
                          <a:latin typeface="Comic Sans MS" panose="030F0902030302020204" pitchFamily="66" charset="0"/>
                          <a:ea typeface="ＭＳ Ｐゴシック" panose="020B0600070205080204" pitchFamily="34" charset="-128"/>
                        </a:rPr>
                        <a:t>Support Kyle to shop and buy chocolate.</a:t>
                      </a:r>
                    </a:p>
                  </a:txBody>
                  <a:tcPr marL="123554" marR="82370" marT="41185" marB="41185" horzOverflow="overflow">
                    <a:lnL w="12700" cap="flat" cmpd="sng" algn="ctr">
                      <a:solidFill>
                        <a:schemeClr val="tx1"/>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560474156"/>
                  </a:ext>
                </a:extLst>
              </a:tr>
            </a:tbl>
          </a:graphicData>
        </a:graphic>
      </p:graphicFrame>
      <p:sp>
        <p:nvSpPr>
          <p:cNvPr id="149577" name="Rectangle 76">
            <a:extLst>
              <a:ext uri="{FF2B5EF4-FFF2-40B4-BE49-F238E27FC236}">
                <a16:creationId xmlns:a16="http://schemas.microsoft.com/office/drawing/2014/main" id="{2C2B5C99-979C-734F-98BF-98807BB9C55A}"/>
              </a:ext>
            </a:extLst>
          </p:cNvPr>
          <p:cNvSpPr>
            <a:spLocks noChangeArrowheads="1"/>
          </p:cNvSpPr>
          <p:nvPr/>
        </p:nvSpPr>
        <p:spPr bwMode="auto">
          <a:xfrm>
            <a:off x="0" y="8067272"/>
            <a:ext cx="166413" cy="4158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2370" tIns="41185" rIns="82370" bIns="41185"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endParaRPr lang="en-US" altLang="en-US" sz="2162" b="0">
              <a:latin typeface="Arial" panose="020B0604020202020204" pitchFamily="34" charset="0"/>
            </a:endParaRPr>
          </a:p>
        </p:txBody>
      </p:sp>
    </p:spTree>
    <p:extLst>
      <p:ext uri="{BB962C8B-B14F-4D97-AF65-F5344CB8AC3E}">
        <p14:creationId xmlns:p14="http://schemas.microsoft.com/office/powerpoint/2010/main" val="14808483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ED3369-6A6F-BF44-BCAC-D9CB1D687AB2}"/>
              </a:ext>
            </a:extLst>
          </p:cNvPr>
          <p:cNvSpPr/>
          <p:nvPr/>
        </p:nvSpPr>
        <p:spPr>
          <a:xfrm>
            <a:off x="1367168" y="437966"/>
            <a:ext cx="6794361" cy="1254971"/>
          </a:xfrm>
          <a:prstGeom prst="rect">
            <a:avLst/>
          </a:prstGeom>
        </p:spPr>
        <p:txBody>
          <a:bodyPr lIns="89609" tIns="44805" rIns="89609" bIns="44805">
            <a:spAutoFit/>
          </a:bodyPr>
          <a:lstStyle/>
          <a:p>
            <a:pPr algn="ctr">
              <a:defRPr/>
            </a:pPr>
            <a:r>
              <a:rPr lang="en-US" sz="3964" dirty="0">
                <a:solidFill>
                  <a:srgbClr val="B3C33C"/>
                </a:solidFill>
                <a:latin typeface="Helvetica" pitchFamily="2" charset="0"/>
              </a:rPr>
              <a:t>Decision-Making</a:t>
            </a:r>
          </a:p>
          <a:p>
            <a:pPr algn="ctr">
              <a:defRPr/>
            </a:pPr>
            <a:r>
              <a:rPr lang="en-US" sz="3603" dirty="0">
                <a:solidFill>
                  <a:srgbClr val="B3C33C"/>
                </a:solidFill>
                <a:latin typeface="Helvetica" pitchFamily="2" charset="0"/>
              </a:rPr>
              <a:t>Types and Processes</a:t>
            </a:r>
          </a:p>
        </p:txBody>
      </p:sp>
      <p:sp>
        <p:nvSpPr>
          <p:cNvPr id="3" name="Rectangle 2">
            <a:extLst>
              <a:ext uri="{FF2B5EF4-FFF2-40B4-BE49-F238E27FC236}">
                <a16:creationId xmlns:a16="http://schemas.microsoft.com/office/drawing/2014/main" id="{BB112BB1-2CC6-9C4D-AF08-0520E845A737}"/>
              </a:ext>
            </a:extLst>
          </p:cNvPr>
          <p:cNvSpPr/>
          <p:nvPr/>
        </p:nvSpPr>
        <p:spPr>
          <a:xfrm>
            <a:off x="654983" y="2381458"/>
            <a:ext cx="7731070" cy="2629322"/>
          </a:xfrm>
          <a:prstGeom prst="rect">
            <a:avLst/>
          </a:prstGeom>
        </p:spPr>
        <p:txBody>
          <a:bodyPr lIns="89609" tIns="44805" rIns="89609" bIns="44805">
            <a:spAutoFit/>
          </a:bodyPr>
          <a:lstStyle/>
          <a:p>
            <a:pPr marL="560818" indent="-560818">
              <a:spcBef>
                <a:spcPct val="20000"/>
              </a:spcBef>
              <a:buFont typeface="Arial" panose="020B0604020202020204" pitchFamily="34" charset="0"/>
              <a:buChar char="•"/>
              <a:defRPr/>
            </a:pPr>
            <a:r>
              <a:rPr lang="en-US" sz="3533" dirty="0">
                <a:solidFill>
                  <a:srgbClr val="B3C33C"/>
                </a:solidFill>
                <a:latin typeface="Helvetica" pitchFamily="2" charset="0"/>
              </a:rPr>
              <a:t>Informed</a:t>
            </a:r>
            <a:r>
              <a:rPr lang="en-US" sz="3533" dirty="0">
                <a:latin typeface="Helvetica" pitchFamily="2" charset="0"/>
              </a:rPr>
              <a:t> decision-making</a:t>
            </a:r>
          </a:p>
          <a:p>
            <a:pPr>
              <a:spcBef>
                <a:spcPct val="20000"/>
              </a:spcBef>
              <a:defRPr/>
            </a:pPr>
            <a:endParaRPr lang="en-US" sz="1495" dirty="0">
              <a:latin typeface="Helvetica" pitchFamily="2" charset="0"/>
            </a:endParaRPr>
          </a:p>
          <a:p>
            <a:pPr marL="560818" indent="-560818">
              <a:spcBef>
                <a:spcPct val="20000"/>
              </a:spcBef>
              <a:buFont typeface="Arial" panose="020B0604020202020204" pitchFamily="34" charset="0"/>
              <a:buChar char="•"/>
              <a:defRPr/>
            </a:pPr>
            <a:r>
              <a:rPr lang="en-US" sz="3533" dirty="0">
                <a:solidFill>
                  <a:srgbClr val="B3C33C"/>
                </a:solidFill>
                <a:latin typeface="Helvetica" pitchFamily="2" charset="0"/>
              </a:rPr>
              <a:t>Supported</a:t>
            </a:r>
            <a:r>
              <a:rPr lang="en-US" sz="3533" dirty="0">
                <a:latin typeface="Helvetica" pitchFamily="2" charset="0"/>
              </a:rPr>
              <a:t> decision-making</a:t>
            </a:r>
          </a:p>
          <a:p>
            <a:pPr>
              <a:spcBef>
                <a:spcPct val="20000"/>
              </a:spcBef>
              <a:defRPr/>
            </a:pPr>
            <a:endParaRPr lang="en-US" sz="2243" dirty="0">
              <a:latin typeface="Helvetica" pitchFamily="2" charset="0"/>
            </a:endParaRPr>
          </a:p>
          <a:p>
            <a:pPr marL="560818" indent="-560818">
              <a:spcBef>
                <a:spcPct val="20000"/>
              </a:spcBef>
              <a:buFont typeface="Arial" panose="020B0604020202020204" pitchFamily="34" charset="0"/>
              <a:buChar char="•"/>
              <a:defRPr/>
            </a:pPr>
            <a:r>
              <a:rPr lang="en-US" sz="3533" dirty="0">
                <a:solidFill>
                  <a:srgbClr val="B3C33C"/>
                </a:solidFill>
                <a:latin typeface="Helvetica" pitchFamily="2" charset="0"/>
              </a:rPr>
              <a:t>Substitute</a:t>
            </a:r>
            <a:r>
              <a:rPr lang="en-US" sz="3533" dirty="0">
                <a:latin typeface="Helvetica" pitchFamily="2" charset="0"/>
              </a:rPr>
              <a:t> decision-making</a:t>
            </a:r>
          </a:p>
        </p:txBody>
      </p:sp>
      <p:sp>
        <p:nvSpPr>
          <p:cNvPr id="5" name="Rectangle 4">
            <a:extLst>
              <a:ext uri="{FF2B5EF4-FFF2-40B4-BE49-F238E27FC236}">
                <a16:creationId xmlns:a16="http://schemas.microsoft.com/office/drawing/2014/main" id="{5071BBC4-E441-9843-9D45-B805F24A0E7B}"/>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076865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7" name="Rectangle 3">
            <a:extLst>
              <a:ext uri="{FF2B5EF4-FFF2-40B4-BE49-F238E27FC236}">
                <a16:creationId xmlns:a16="http://schemas.microsoft.com/office/drawing/2014/main" id="{3FF28CF4-C9E4-5A44-8604-0E01FC4420E0}"/>
              </a:ext>
            </a:extLst>
          </p:cNvPr>
          <p:cNvSpPr>
            <a:spLocks noGrp="1" noChangeArrowheads="1"/>
          </p:cNvSpPr>
          <p:nvPr>
            <p:ph idx="1"/>
          </p:nvPr>
        </p:nvSpPr>
        <p:spPr>
          <a:xfrm>
            <a:off x="453340" y="1521974"/>
            <a:ext cx="8237322" cy="4584156"/>
          </a:xfrm>
        </p:spPr>
        <p:txBody>
          <a:bodyPr>
            <a:normAutofit fontScale="92500" lnSpcReduction="10000"/>
          </a:bodyPr>
          <a:lstStyle/>
          <a:p>
            <a:pPr marL="0" indent="0">
              <a:buNone/>
              <a:defRPr/>
            </a:pPr>
            <a:r>
              <a:rPr lang="en-GB" sz="3243" b="1" dirty="0">
                <a:latin typeface="Helvetica"/>
                <a:cs typeface="Helvetica"/>
              </a:rPr>
              <a:t>Spend 5 minutes at your tables sharing a significant decision in your life during the last couple of years:</a:t>
            </a:r>
          </a:p>
          <a:p>
            <a:pPr eaLnBrk="1" hangingPunct="1">
              <a:defRPr/>
            </a:pPr>
            <a:endParaRPr lang="en-GB" sz="2883" dirty="0">
              <a:latin typeface="Helvetica"/>
              <a:cs typeface="Helvetica"/>
            </a:endParaRPr>
          </a:p>
          <a:p>
            <a:pPr marL="642079" indent="0" defTabSz="1059645">
              <a:defRPr/>
            </a:pPr>
            <a:r>
              <a:rPr lang="en-GB" sz="2883" dirty="0">
                <a:latin typeface="Helvetica"/>
                <a:cs typeface="Helvetica"/>
              </a:rPr>
              <a:t>What was the decision to be made?</a:t>
            </a:r>
          </a:p>
          <a:p>
            <a:pPr marL="642079" indent="0" defTabSz="1059645">
              <a:defRPr/>
            </a:pPr>
            <a:r>
              <a:rPr lang="en-GB" sz="2883" dirty="0">
                <a:latin typeface="Helvetica"/>
                <a:cs typeface="Helvetica"/>
              </a:rPr>
              <a:t>How did you consider your options?</a:t>
            </a:r>
          </a:p>
          <a:p>
            <a:pPr marL="642079" indent="0" defTabSz="1059645">
              <a:defRPr/>
            </a:pPr>
            <a:r>
              <a:rPr lang="en-GB" sz="2883" dirty="0">
                <a:latin typeface="Helvetica"/>
                <a:cs typeface="Helvetica"/>
              </a:rPr>
              <a:t>How were you involved &amp; did anyone help </a:t>
            </a:r>
          </a:p>
          <a:p>
            <a:pPr marL="642079" indent="0" defTabSz="1059645">
              <a:buNone/>
              <a:defRPr/>
            </a:pPr>
            <a:r>
              <a:rPr lang="en-GB" sz="2883" dirty="0">
                <a:latin typeface="Helvetica"/>
                <a:cs typeface="Helvetica"/>
              </a:rPr>
              <a:t>  you with the decision?</a:t>
            </a:r>
          </a:p>
          <a:p>
            <a:pPr marL="642079" indent="0" defTabSz="1059645">
              <a:defRPr/>
            </a:pPr>
            <a:r>
              <a:rPr lang="en-GB" sz="2883" dirty="0">
                <a:latin typeface="Helvetica"/>
                <a:cs typeface="Helvetica"/>
              </a:rPr>
              <a:t> Who made the final decision? </a:t>
            </a:r>
          </a:p>
          <a:p>
            <a:pPr marL="642079" indent="0" defTabSz="1059645">
              <a:buNone/>
              <a:defRPr/>
            </a:pPr>
            <a:r>
              <a:rPr lang="en-GB" sz="2883" dirty="0">
                <a:latin typeface="Helvetica"/>
                <a:cs typeface="Helvetica"/>
              </a:rPr>
              <a:t> </a:t>
            </a:r>
            <a:endParaRPr lang="en-US" sz="2883" dirty="0">
              <a:latin typeface="Helvetica"/>
              <a:cs typeface="Helvetica"/>
            </a:endParaRPr>
          </a:p>
        </p:txBody>
      </p:sp>
      <p:sp>
        <p:nvSpPr>
          <p:cNvPr id="174082" name="TextBox 1">
            <a:extLst>
              <a:ext uri="{FF2B5EF4-FFF2-40B4-BE49-F238E27FC236}">
                <a16:creationId xmlns:a16="http://schemas.microsoft.com/office/drawing/2014/main" id="{3D8EE603-D3A1-BA44-A286-8E37D5E52F4B}"/>
              </a:ext>
            </a:extLst>
          </p:cNvPr>
          <p:cNvSpPr txBox="1">
            <a:spLocks noChangeArrowheads="1"/>
          </p:cNvSpPr>
          <p:nvPr/>
        </p:nvSpPr>
        <p:spPr bwMode="auto">
          <a:xfrm>
            <a:off x="1" y="390058"/>
            <a:ext cx="9144000" cy="6467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3" dirty="0">
                <a:solidFill>
                  <a:srgbClr val="B3C33C"/>
                </a:solidFill>
                <a:latin typeface="Helvetica" pitchFamily="2" charset="0"/>
              </a:rPr>
              <a:t>Decision-Making</a:t>
            </a:r>
          </a:p>
        </p:txBody>
      </p:sp>
    </p:spTree>
    <p:extLst>
      <p:ext uri="{BB962C8B-B14F-4D97-AF65-F5344CB8AC3E}">
        <p14:creationId xmlns:p14="http://schemas.microsoft.com/office/powerpoint/2010/main" val="717827136"/>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2">
            <a:extLst>
              <a:ext uri="{FF2B5EF4-FFF2-40B4-BE49-F238E27FC236}">
                <a16:creationId xmlns:a16="http://schemas.microsoft.com/office/drawing/2014/main" id="{AC9DC92B-1741-DE47-B454-56830ADDA0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60" y="-2503"/>
            <a:ext cx="9335633" cy="131582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0" name="TextBox 4">
            <a:extLst>
              <a:ext uri="{FF2B5EF4-FFF2-40B4-BE49-F238E27FC236}">
                <a16:creationId xmlns:a16="http://schemas.microsoft.com/office/drawing/2014/main" id="{87356305-CA39-9440-8ECA-35250AE75FD9}"/>
              </a:ext>
            </a:extLst>
          </p:cNvPr>
          <p:cNvSpPr txBox="1">
            <a:spLocks noChangeArrowheads="1"/>
          </p:cNvSpPr>
          <p:nvPr/>
        </p:nvSpPr>
        <p:spPr bwMode="auto">
          <a:xfrm>
            <a:off x="5052512" y="340004"/>
            <a:ext cx="1861978" cy="840748"/>
          </a:xfrm>
          <a:prstGeom prst="rect">
            <a:avLst/>
          </a:prstGeom>
          <a:solidFill>
            <a:schemeClr val="bg1"/>
          </a:solidFill>
          <a:ln>
            <a:noFill/>
          </a:ln>
        </p:spPr>
        <p:txBody>
          <a:bodyPr lIns="91319" tIns="45659" rIns="91319" bIns="45659">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CA" altLang="en-US" sz="4324" b="0" dirty="0">
                <a:latin typeface="Brush Script MT" panose="03060802040406070304" pitchFamily="66" charset="-122"/>
              </a:rPr>
              <a:t>profile</a:t>
            </a:r>
            <a:r>
              <a:rPr lang="en-CA" altLang="en-US" sz="4864" dirty="0">
                <a:solidFill>
                  <a:srgbClr val="FF0000"/>
                </a:solidFill>
                <a:latin typeface="Brush Script MT" panose="03060802040406070304" pitchFamily="66" charset="-122"/>
              </a:rPr>
              <a:t> </a:t>
            </a:r>
            <a:endParaRPr lang="en-US" altLang="en-US" sz="4864" dirty="0">
              <a:solidFill>
                <a:srgbClr val="FF0000"/>
              </a:solidFill>
              <a:latin typeface="Brush Script MT" panose="03060802040406070304" pitchFamily="66" charset="-122"/>
            </a:endParaRPr>
          </a:p>
        </p:txBody>
      </p:sp>
    </p:spTree>
    <p:extLst>
      <p:ext uri="{BB962C8B-B14F-4D97-AF65-F5344CB8AC3E}">
        <p14:creationId xmlns:p14="http://schemas.microsoft.com/office/powerpoint/2010/main" val="186231900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5">
            <a:extLst>
              <a:ext uri="{FF2B5EF4-FFF2-40B4-BE49-F238E27FC236}">
                <a16:creationId xmlns:a16="http://schemas.microsoft.com/office/drawing/2014/main" id="{52462AE5-D37C-AF41-8A1E-6F09F98064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368"/>
            <a:ext cx="9142750" cy="6836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1416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3" descr="decisionmakingagreement.pdf">
            <a:extLst>
              <a:ext uri="{FF2B5EF4-FFF2-40B4-BE49-F238E27FC236}">
                <a16:creationId xmlns:a16="http://schemas.microsoft.com/office/drawing/2014/main" id="{D8705644-7355-D04D-B71B-DC5AC0FF303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460" y="-113727"/>
            <a:ext cx="9335633" cy="7044305"/>
          </a:xfrm>
          <a:prstGeom prst="rect">
            <a:avLst/>
          </a:prstGeom>
          <a:solidFill>
            <a:schemeClr val="bg1"/>
          </a:solidFill>
          <a:ln>
            <a:noFill/>
          </a:ln>
        </p:spPr>
      </p:pic>
    </p:spTree>
    <p:extLst>
      <p:ext uri="{BB962C8B-B14F-4D97-AF65-F5344CB8AC3E}">
        <p14:creationId xmlns:p14="http://schemas.microsoft.com/office/powerpoint/2010/main" val="364081470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5">
            <a:extLst>
              <a:ext uri="{FF2B5EF4-FFF2-40B4-BE49-F238E27FC236}">
                <a16:creationId xmlns:a16="http://schemas.microsoft.com/office/drawing/2014/main" id="{113196A6-E861-8547-AFC9-FC3D15EA5F88}"/>
              </a:ext>
            </a:extLst>
          </p:cNvPr>
          <p:cNvSpPr>
            <a:spLocks noChangeArrowheads="1"/>
          </p:cNvSpPr>
          <p:nvPr/>
        </p:nvSpPr>
        <p:spPr bwMode="auto">
          <a:xfrm>
            <a:off x="1" y="-202158"/>
            <a:ext cx="184731" cy="425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GB" altLang="en-US" sz="2162"/>
          </a:p>
        </p:txBody>
      </p:sp>
      <p:graphicFrame>
        <p:nvGraphicFramePr>
          <p:cNvPr id="182275" name="Object 2">
            <a:extLst>
              <a:ext uri="{FF2B5EF4-FFF2-40B4-BE49-F238E27FC236}">
                <a16:creationId xmlns:a16="http://schemas.microsoft.com/office/drawing/2014/main" id="{2CAA5591-3A99-E74D-843C-95D7216787D6}"/>
              </a:ext>
            </a:extLst>
          </p:cNvPr>
          <p:cNvGraphicFramePr>
            <a:graphicFrameLocks noChangeAspect="1"/>
          </p:cNvGraphicFramePr>
          <p:nvPr/>
        </p:nvGraphicFramePr>
        <p:xfrm>
          <a:off x="328922" y="1575603"/>
          <a:ext cx="8623447" cy="3912728"/>
        </p:xfrm>
        <a:graphic>
          <a:graphicData uri="http://schemas.openxmlformats.org/presentationml/2006/ole">
            <mc:AlternateContent xmlns:mc="http://schemas.openxmlformats.org/markup-compatibility/2006">
              <mc:Choice xmlns:v="urn:schemas-microsoft-com:vml" Requires="v">
                <p:oleObj name="Document" r:id="rId3" imgW="4184650" imgH="1898650" progId="Word.Document.12">
                  <p:embed/>
                </p:oleObj>
              </mc:Choice>
              <mc:Fallback>
                <p:oleObj name="Document" r:id="rId3" imgW="4184650" imgH="1898650" progId="Word.Document.12">
                  <p:embed/>
                  <p:pic>
                    <p:nvPicPr>
                      <p:cNvPr id="182275" name="Object 2">
                        <a:extLst>
                          <a:ext uri="{FF2B5EF4-FFF2-40B4-BE49-F238E27FC236}">
                            <a16:creationId xmlns:a16="http://schemas.microsoft.com/office/drawing/2014/main" id="{2CAA5591-3A99-E74D-843C-95D7216787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922" y="1575603"/>
                        <a:ext cx="8623447" cy="3912728"/>
                      </a:xfrm>
                      <a:prstGeom prst="rect">
                        <a:avLst/>
                      </a:prstGeom>
                      <a:noFill/>
                      <a:ln>
                        <a:noFill/>
                      </a:ln>
                    </p:spPr>
                  </p:pic>
                </p:oleObj>
              </mc:Fallback>
            </mc:AlternateContent>
          </a:graphicData>
        </a:graphic>
      </p:graphicFrame>
      <p:sp>
        <p:nvSpPr>
          <p:cNvPr id="4" name="TextBox 3">
            <a:extLst>
              <a:ext uri="{FF2B5EF4-FFF2-40B4-BE49-F238E27FC236}">
                <a16:creationId xmlns:a16="http://schemas.microsoft.com/office/drawing/2014/main" id="{F92F23CA-F50F-5842-BA57-6BBA83C78155}"/>
              </a:ext>
            </a:extLst>
          </p:cNvPr>
          <p:cNvSpPr txBox="1"/>
          <p:nvPr/>
        </p:nvSpPr>
        <p:spPr>
          <a:xfrm>
            <a:off x="0" y="433024"/>
            <a:ext cx="9144000" cy="646780"/>
          </a:xfrm>
          <a:prstGeom prst="rect">
            <a:avLst/>
          </a:prstGeom>
          <a:noFill/>
        </p:spPr>
        <p:txBody>
          <a:bodyPr wrap="square">
            <a:spAutoFit/>
          </a:bodyPr>
          <a:lstStyle/>
          <a:p>
            <a:pPr algn="ctr">
              <a:defRPr/>
            </a:pPr>
            <a:r>
              <a:rPr lang="en-US" sz="3603" dirty="0">
                <a:solidFill>
                  <a:srgbClr val="B3C33C"/>
                </a:solidFill>
                <a:latin typeface="Arial"/>
                <a:ea typeface="ＭＳ Ｐゴシック" charset="0"/>
                <a:cs typeface="Arial"/>
              </a:rPr>
              <a:t>Decision Making Agreement</a:t>
            </a:r>
          </a:p>
        </p:txBody>
      </p:sp>
    </p:spTree>
    <p:extLst>
      <p:ext uri="{BB962C8B-B14F-4D97-AF65-F5344CB8AC3E}">
        <p14:creationId xmlns:p14="http://schemas.microsoft.com/office/powerpoint/2010/main" val="302466121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C0588-E5A5-5844-A6E6-1A67B0F7A479}"/>
              </a:ext>
            </a:extLst>
          </p:cNvPr>
          <p:cNvSpPr>
            <a:spLocks noGrp="1"/>
          </p:cNvSpPr>
          <p:nvPr>
            <p:ph type="title"/>
          </p:nvPr>
        </p:nvSpPr>
        <p:spPr>
          <a:xfrm>
            <a:off x="628650" y="-140506"/>
            <a:ext cx="7886700" cy="1321555"/>
          </a:xfrm>
        </p:spPr>
        <p:txBody>
          <a:bodyPr/>
          <a:lstStyle/>
          <a:p>
            <a:pPr algn="ctr"/>
            <a:r>
              <a:rPr lang="en-US" altLang="en-US" b="1" dirty="0">
                <a:solidFill>
                  <a:srgbClr val="B3C33C"/>
                </a:solidFill>
                <a:latin typeface="Calibri" panose="020F0502020204030204" pitchFamily="34" charset="0"/>
                <a:ea typeface="Calibri" panose="020F0502020204030204" pitchFamily="34" charset="0"/>
                <a:cs typeface="Times New Roman" panose="02020603050405020304" pitchFamily="18" charset="0"/>
              </a:rPr>
              <a:t>Decision Making Agreement</a:t>
            </a:r>
            <a:br>
              <a:rPr lang="en-US" altLang="en-US" sz="797" dirty="0">
                <a:solidFill>
                  <a:srgbClr val="B3C33C"/>
                </a:solidFill>
              </a:rPr>
            </a:br>
            <a:endParaRPr lang="en-US" dirty="0">
              <a:solidFill>
                <a:srgbClr val="B3C33C"/>
              </a:solidFill>
            </a:endParaRPr>
          </a:p>
        </p:txBody>
      </p:sp>
      <p:graphicFrame>
        <p:nvGraphicFramePr>
          <p:cNvPr id="4" name="Content Placeholder 3">
            <a:extLst>
              <a:ext uri="{FF2B5EF4-FFF2-40B4-BE49-F238E27FC236}">
                <a16:creationId xmlns:a16="http://schemas.microsoft.com/office/drawing/2014/main" id="{70B28CAF-9954-0044-A28E-8D1A8230FE40}"/>
              </a:ext>
            </a:extLst>
          </p:cNvPr>
          <p:cNvGraphicFramePr>
            <a:graphicFrameLocks noGrp="1"/>
          </p:cNvGraphicFramePr>
          <p:nvPr>
            <p:ph idx="1"/>
          </p:nvPr>
        </p:nvGraphicFramePr>
        <p:xfrm>
          <a:off x="-1" y="614581"/>
          <a:ext cx="9102528" cy="6409655"/>
        </p:xfrm>
        <a:graphic>
          <a:graphicData uri="http://schemas.openxmlformats.org/drawingml/2006/table">
            <a:tbl>
              <a:tblPr firstRow="1" firstCol="1" bandRow="1">
                <a:tableStyleId>{5C22544A-7EE6-4342-B048-85BDC9FD1C3A}</a:tableStyleId>
              </a:tblPr>
              <a:tblGrid>
                <a:gridCol w="2273997">
                  <a:extLst>
                    <a:ext uri="{9D8B030D-6E8A-4147-A177-3AD203B41FA5}">
                      <a16:colId xmlns:a16="http://schemas.microsoft.com/office/drawing/2014/main" val="3236227367"/>
                    </a:ext>
                  </a:extLst>
                </a:gridCol>
                <a:gridCol w="3335411">
                  <a:extLst>
                    <a:ext uri="{9D8B030D-6E8A-4147-A177-3AD203B41FA5}">
                      <a16:colId xmlns:a16="http://schemas.microsoft.com/office/drawing/2014/main" val="605947276"/>
                    </a:ext>
                  </a:extLst>
                </a:gridCol>
                <a:gridCol w="3493119">
                  <a:extLst>
                    <a:ext uri="{9D8B030D-6E8A-4147-A177-3AD203B41FA5}">
                      <a16:colId xmlns:a16="http://schemas.microsoft.com/office/drawing/2014/main" val="3121108726"/>
                    </a:ext>
                  </a:extLst>
                </a:gridCol>
              </a:tblGrid>
              <a:tr h="658986">
                <a:tc>
                  <a:txBody>
                    <a:bodyPr/>
                    <a:lstStyle/>
                    <a:p>
                      <a:pPr algn="ctr">
                        <a:spcAft>
                          <a:spcPts val="0"/>
                        </a:spcAft>
                      </a:pPr>
                      <a:r>
                        <a:rPr lang="en-CA" sz="2200">
                          <a:effectLst/>
                        </a:rPr>
                        <a:t>Decision to be made</a:t>
                      </a:r>
                      <a:endParaRPr lang="en-CA" sz="2200">
                        <a:effectLst/>
                        <a:latin typeface="Calibri" panose="020F0502020204030204" pitchFamily="34" charset="0"/>
                        <a:ea typeface="Calibri" panose="020F0502020204030204" pitchFamily="34" charset="0"/>
                        <a:cs typeface="Times New Roman" panose="02020603050405020304" pitchFamily="18" charset="0"/>
                      </a:endParaRPr>
                    </a:p>
                  </a:txBody>
                  <a:tcPr marL="68372" marR="68372" marT="0" marB="0"/>
                </a:tc>
                <a:tc>
                  <a:txBody>
                    <a:bodyPr/>
                    <a:lstStyle/>
                    <a:p>
                      <a:pPr algn="ctr">
                        <a:spcAft>
                          <a:spcPts val="0"/>
                        </a:spcAft>
                      </a:pPr>
                      <a:r>
                        <a:rPr lang="en-CA" sz="2200" dirty="0">
                          <a:effectLst/>
                        </a:rPr>
                        <a:t>How Gerry must be included</a:t>
                      </a:r>
                      <a:endParaRPr lang="en-C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372" marR="68372" marT="0" marB="0"/>
                </a:tc>
                <a:tc>
                  <a:txBody>
                    <a:bodyPr/>
                    <a:lstStyle/>
                    <a:p>
                      <a:pPr algn="ctr">
                        <a:spcAft>
                          <a:spcPts val="0"/>
                        </a:spcAft>
                      </a:pPr>
                      <a:r>
                        <a:rPr lang="en-CA" sz="2200" dirty="0">
                          <a:effectLst/>
                        </a:rPr>
                        <a:t>Who makes the final decision</a:t>
                      </a:r>
                      <a:endParaRPr lang="en-CA"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68372" marR="68372" marT="0" marB="0"/>
                </a:tc>
                <a:extLst>
                  <a:ext uri="{0D108BD9-81ED-4DB2-BD59-A6C34878D82A}">
                    <a16:rowId xmlns:a16="http://schemas.microsoft.com/office/drawing/2014/main" val="1109139015"/>
                  </a:ext>
                </a:extLst>
              </a:tr>
              <a:tr h="5750669">
                <a:tc>
                  <a:txBody>
                    <a:bodyPr/>
                    <a:lstStyle/>
                    <a:p>
                      <a:pPr>
                        <a:spcAft>
                          <a:spcPts val="0"/>
                        </a:spcAft>
                      </a:pPr>
                      <a:r>
                        <a:rPr lang="en-CA" sz="1800" dirty="0">
                          <a:effectLst/>
                        </a:rPr>
                        <a:t>How he spends his money</a:t>
                      </a:r>
                    </a:p>
                    <a:p>
                      <a:pPr>
                        <a:spcAft>
                          <a:spcPts val="0"/>
                        </a:spcAft>
                      </a:pPr>
                      <a:r>
                        <a:rPr lang="en-CA" sz="1800" dirty="0">
                          <a:effectLst/>
                        </a:rPr>
                        <a:t> </a:t>
                      </a:r>
                    </a:p>
                    <a:p>
                      <a:pPr>
                        <a:spcAft>
                          <a:spcPts val="0"/>
                        </a:spcAft>
                      </a:pPr>
                      <a:r>
                        <a:rPr lang="en-CA" sz="1800" dirty="0">
                          <a:effectLst/>
                        </a:rPr>
                        <a:t> </a:t>
                      </a:r>
                    </a:p>
                    <a:p>
                      <a:pPr>
                        <a:spcAft>
                          <a:spcPts val="0"/>
                        </a:spcAft>
                      </a:pPr>
                      <a:r>
                        <a:rPr lang="en-CA" sz="1800" dirty="0">
                          <a:effectLst/>
                        </a:rPr>
                        <a:t> </a:t>
                      </a:r>
                    </a:p>
                    <a:p>
                      <a:pPr>
                        <a:spcAft>
                          <a:spcPts val="0"/>
                        </a:spcAft>
                      </a:pPr>
                      <a:r>
                        <a:rPr lang="en-CA" sz="1800" dirty="0">
                          <a:effectLst/>
                        </a:rPr>
                        <a:t> </a:t>
                      </a:r>
                    </a:p>
                    <a:p>
                      <a:pPr>
                        <a:spcAft>
                          <a:spcPts val="0"/>
                        </a:spcAft>
                      </a:pPr>
                      <a:r>
                        <a:rPr lang="en-CA" sz="1800" dirty="0">
                          <a:effectLst/>
                        </a:rPr>
                        <a:t>What he eats</a:t>
                      </a:r>
                    </a:p>
                    <a:p>
                      <a:pPr>
                        <a:spcAft>
                          <a:spcPts val="0"/>
                        </a:spcAft>
                      </a:pPr>
                      <a:r>
                        <a:rPr lang="en-CA" sz="1800" dirty="0">
                          <a:effectLst/>
                        </a:rPr>
                        <a:t> </a:t>
                      </a:r>
                    </a:p>
                    <a:p>
                      <a:pPr>
                        <a:spcAft>
                          <a:spcPts val="0"/>
                        </a:spcAft>
                      </a:pPr>
                      <a:endParaRPr lang="en-CA" sz="1800" dirty="0">
                        <a:effectLst/>
                      </a:endParaRPr>
                    </a:p>
                    <a:p>
                      <a:pPr>
                        <a:spcAft>
                          <a:spcPts val="0"/>
                        </a:spcAft>
                      </a:pPr>
                      <a:r>
                        <a:rPr lang="en-CA" sz="1800" dirty="0">
                          <a:effectLst/>
                        </a:rPr>
                        <a:t> </a:t>
                      </a:r>
                    </a:p>
                    <a:p>
                      <a:pPr>
                        <a:spcAft>
                          <a:spcPts val="0"/>
                        </a:spcAft>
                      </a:pPr>
                      <a:r>
                        <a:rPr lang="en-CA" sz="1800" dirty="0">
                          <a:effectLst/>
                        </a:rPr>
                        <a:t> </a:t>
                      </a:r>
                    </a:p>
                    <a:p>
                      <a:pPr>
                        <a:spcAft>
                          <a:spcPts val="0"/>
                        </a:spcAft>
                      </a:pPr>
                      <a:r>
                        <a:rPr lang="en-CA" sz="1800" dirty="0">
                          <a:effectLst/>
                        </a:rPr>
                        <a:t>Where he goes and when</a:t>
                      </a:r>
                    </a:p>
                    <a:p>
                      <a:pPr>
                        <a:spcAft>
                          <a:spcPts val="0"/>
                        </a:spcAft>
                      </a:pPr>
                      <a:r>
                        <a:rPr lang="en-CA" sz="1800" dirty="0">
                          <a:effectLst/>
                        </a:rPr>
                        <a:t> </a:t>
                      </a:r>
                    </a:p>
                    <a:p>
                      <a:pPr>
                        <a:spcAft>
                          <a:spcPts val="0"/>
                        </a:spcAft>
                      </a:pPr>
                      <a:r>
                        <a:rPr lang="en-CA" sz="1800" dirty="0">
                          <a:effectLst/>
                        </a:rPr>
                        <a:t> </a:t>
                      </a:r>
                    </a:p>
                    <a:p>
                      <a:pPr>
                        <a:spcAft>
                          <a:spcPts val="0"/>
                        </a:spcAft>
                      </a:pPr>
                      <a:r>
                        <a:rPr lang="en-CA" sz="1800" dirty="0">
                          <a:effectLst/>
                        </a:rPr>
                        <a:t> </a:t>
                      </a:r>
                    </a:p>
                    <a:p>
                      <a:pPr>
                        <a:spcAft>
                          <a:spcPts val="0"/>
                        </a:spcAft>
                      </a:pPr>
                      <a:r>
                        <a:rPr lang="en-CA" sz="1800" dirty="0">
                          <a:effectLst/>
                        </a:rPr>
                        <a:t>How he manages his sleep</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372" marR="68372" marT="0" marB="0"/>
                </a:tc>
                <a:tc>
                  <a:txBody>
                    <a:bodyPr/>
                    <a:lstStyle/>
                    <a:p>
                      <a:pPr>
                        <a:spcAft>
                          <a:spcPts val="0"/>
                        </a:spcAft>
                      </a:pPr>
                      <a:r>
                        <a:rPr lang="en-CA" sz="1600" dirty="0">
                          <a:effectLst/>
                        </a:rPr>
                        <a:t>Gerry should be consulted and involved in his monthly expenditures and budgeting if he chooses and can decide how to spend his daily money</a:t>
                      </a:r>
                    </a:p>
                    <a:p>
                      <a:pPr>
                        <a:spcAft>
                          <a:spcPts val="0"/>
                        </a:spcAft>
                      </a:pPr>
                      <a:r>
                        <a:rPr lang="en-CA" sz="1600" dirty="0">
                          <a:effectLst/>
                        </a:rPr>
                        <a:t> </a:t>
                      </a:r>
                    </a:p>
                    <a:p>
                      <a:pPr>
                        <a:spcAft>
                          <a:spcPts val="0"/>
                        </a:spcAft>
                      </a:pPr>
                      <a:r>
                        <a:rPr lang="en-CA" sz="1600" dirty="0">
                          <a:effectLst/>
                        </a:rPr>
                        <a:t>Gerry must participate in his grocery shopping and choose the foods that he wants to buy, his supports are with him and can encourage him to buy a balanced diet</a:t>
                      </a:r>
                    </a:p>
                    <a:p>
                      <a:pPr>
                        <a:spcAft>
                          <a:spcPts val="0"/>
                        </a:spcAft>
                      </a:pPr>
                      <a:r>
                        <a:rPr lang="en-CA" sz="1600" dirty="0">
                          <a:effectLst/>
                        </a:rPr>
                        <a:t> </a:t>
                      </a:r>
                    </a:p>
                    <a:p>
                      <a:pPr>
                        <a:spcAft>
                          <a:spcPts val="0"/>
                        </a:spcAft>
                      </a:pPr>
                      <a:r>
                        <a:rPr lang="en-CA" sz="1600" dirty="0">
                          <a:effectLst/>
                        </a:rPr>
                        <a:t>Gerry has the freedom to travel the city alone, when there are concerns for his safety supports, mom will discuss and educate and ensure a crisis plan is in place</a:t>
                      </a:r>
                    </a:p>
                    <a:p>
                      <a:pPr>
                        <a:spcAft>
                          <a:spcPts val="0"/>
                        </a:spcAft>
                      </a:pPr>
                      <a:r>
                        <a:rPr lang="en-CA" sz="1600" dirty="0">
                          <a:effectLst/>
                        </a:rPr>
                        <a:t> </a:t>
                      </a:r>
                    </a:p>
                    <a:p>
                      <a:pPr>
                        <a:spcAft>
                          <a:spcPts val="0"/>
                        </a:spcAft>
                      </a:pPr>
                      <a:r>
                        <a:rPr lang="en-CA" sz="1600" dirty="0">
                          <a:effectLst/>
                        </a:rPr>
                        <a:t>Involve him in all medical appointments and decisions about potential strategies to address insomnia</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372" marR="68372" marT="0" marB="0"/>
                </a:tc>
                <a:tc>
                  <a:txBody>
                    <a:bodyPr/>
                    <a:lstStyle/>
                    <a:p>
                      <a:pPr>
                        <a:spcAft>
                          <a:spcPts val="0"/>
                        </a:spcAft>
                      </a:pPr>
                      <a:r>
                        <a:rPr lang="en-CA" sz="1600" dirty="0">
                          <a:effectLst/>
                        </a:rPr>
                        <a:t>Mom manages the finances and makes the final decision about how money is managed and how much Gerry gets daily</a:t>
                      </a:r>
                    </a:p>
                    <a:p>
                      <a:pPr>
                        <a:spcAft>
                          <a:spcPts val="0"/>
                        </a:spcAft>
                      </a:pPr>
                      <a:r>
                        <a:rPr lang="en-CA" sz="1600" dirty="0">
                          <a:effectLst/>
                        </a:rPr>
                        <a:t> </a:t>
                      </a:r>
                    </a:p>
                    <a:p>
                      <a:pPr>
                        <a:spcAft>
                          <a:spcPts val="0"/>
                        </a:spcAft>
                      </a:pPr>
                      <a:endParaRPr lang="en-CA" sz="1600" dirty="0">
                        <a:effectLst/>
                      </a:endParaRPr>
                    </a:p>
                    <a:p>
                      <a:pPr>
                        <a:spcAft>
                          <a:spcPts val="0"/>
                        </a:spcAft>
                      </a:pPr>
                      <a:r>
                        <a:rPr lang="en-CA" sz="1600" dirty="0">
                          <a:effectLst/>
                        </a:rPr>
                        <a:t>Gerry decides what he will eat</a:t>
                      </a:r>
                    </a:p>
                    <a:p>
                      <a:pPr>
                        <a:spcAft>
                          <a:spcPts val="0"/>
                        </a:spcAft>
                      </a:pPr>
                      <a:r>
                        <a:rPr lang="en-CA" sz="1600" dirty="0">
                          <a:effectLst/>
                        </a:rPr>
                        <a:t> </a:t>
                      </a:r>
                    </a:p>
                    <a:p>
                      <a:pPr>
                        <a:spcAft>
                          <a:spcPts val="0"/>
                        </a:spcAft>
                      </a:pPr>
                      <a:r>
                        <a:rPr lang="en-CA" sz="1600" dirty="0">
                          <a:effectLst/>
                        </a:rPr>
                        <a:t> </a:t>
                      </a:r>
                    </a:p>
                    <a:p>
                      <a:pPr>
                        <a:spcAft>
                          <a:spcPts val="0"/>
                        </a:spcAft>
                      </a:pPr>
                      <a:r>
                        <a:rPr lang="en-CA" sz="1600" dirty="0">
                          <a:effectLst/>
                        </a:rPr>
                        <a:t> </a:t>
                      </a:r>
                    </a:p>
                    <a:p>
                      <a:pPr>
                        <a:spcAft>
                          <a:spcPts val="0"/>
                        </a:spcAft>
                      </a:pPr>
                      <a:r>
                        <a:rPr lang="en-CA" sz="1600" dirty="0">
                          <a:effectLst/>
                        </a:rPr>
                        <a:t> </a:t>
                      </a:r>
                    </a:p>
                    <a:p>
                      <a:pPr>
                        <a:spcAft>
                          <a:spcPts val="0"/>
                        </a:spcAft>
                      </a:pPr>
                      <a:r>
                        <a:rPr lang="en-CA" sz="1600" dirty="0">
                          <a:effectLst/>
                        </a:rPr>
                        <a:t> </a:t>
                      </a:r>
                    </a:p>
                    <a:p>
                      <a:pPr>
                        <a:spcAft>
                          <a:spcPts val="0"/>
                        </a:spcAft>
                      </a:pPr>
                      <a:r>
                        <a:rPr lang="en-CA" sz="1600" dirty="0">
                          <a:effectLst/>
                        </a:rPr>
                        <a:t>Gerry decides where he will go and when</a:t>
                      </a:r>
                    </a:p>
                    <a:p>
                      <a:pPr>
                        <a:spcAft>
                          <a:spcPts val="0"/>
                        </a:spcAft>
                      </a:pPr>
                      <a:r>
                        <a:rPr lang="en-CA" sz="1600" dirty="0">
                          <a:effectLst/>
                        </a:rPr>
                        <a:t> </a:t>
                      </a:r>
                    </a:p>
                    <a:p>
                      <a:pPr>
                        <a:spcAft>
                          <a:spcPts val="0"/>
                        </a:spcAft>
                      </a:pPr>
                      <a:r>
                        <a:rPr lang="en-CA" sz="1600" dirty="0">
                          <a:effectLst/>
                        </a:rPr>
                        <a:t> </a:t>
                      </a:r>
                    </a:p>
                    <a:p>
                      <a:pPr>
                        <a:spcAft>
                          <a:spcPts val="0"/>
                        </a:spcAft>
                      </a:pPr>
                      <a:r>
                        <a:rPr lang="en-CA" sz="1600" dirty="0">
                          <a:effectLst/>
                        </a:rPr>
                        <a:t> </a:t>
                      </a:r>
                    </a:p>
                    <a:p>
                      <a:pPr>
                        <a:spcAft>
                          <a:spcPts val="0"/>
                        </a:spcAft>
                      </a:pPr>
                      <a:r>
                        <a:rPr lang="en-CA" sz="1600" dirty="0">
                          <a:effectLst/>
                        </a:rPr>
                        <a:t>Mom and Gerry will decide together which strategies to try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372" marR="68372" marT="0" marB="0"/>
                </a:tc>
                <a:extLst>
                  <a:ext uri="{0D108BD9-81ED-4DB2-BD59-A6C34878D82A}">
                    <a16:rowId xmlns:a16="http://schemas.microsoft.com/office/drawing/2014/main" val="1767346472"/>
                  </a:ext>
                </a:extLst>
              </a:tr>
            </a:tbl>
          </a:graphicData>
        </a:graphic>
      </p:graphicFrame>
    </p:spTree>
    <p:extLst>
      <p:ext uri="{BB962C8B-B14F-4D97-AF65-F5344CB8AC3E}">
        <p14:creationId xmlns:p14="http://schemas.microsoft.com/office/powerpoint/2010/main" val="469771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A3E32-10B9-7B47-8757-19C3E8A24020}"/>
              </a:ext>
            </a:extLst>
          </p:cNvPr>
          <p:cNvSpPr txBox="1">
            <a:spLocks/>
          </p:cNvSpPr>
          <p:nvPr/>
        </p:nvSpPr>
        <p:spPr>
          <a:xfrm>
            <a:off x="13826" y="307998"/>
            <a:ext cx="9116351" cy="113633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en-US" sz="3591">
                <a:solidFill>
                  <a:srgbClr val="B3C33C"/>
                </a:solidFill>
                <a:latin typeface="Helvetica"/>
                <a:cs typeface="Helvetica"/>
              </a:rPr>
              <a:t>Of course, some risk is just not okay</a:t>
            </a:r>
            <a:endParaRPr lang="en-US" sz="3591" dirty="0">
              <a:solidFill>
                <a:srgbClr val="B3C33C"/>
              </a:solidFill>
              <a:latin typeface="Helvetica"/>
              <a:cs typeface="Helvetica"/>
            </a:endParaRPr>
          </a:p>
        </p:txBody>
      </p:sp>
      <p:pic>
        <p:nvPicPr>
          <p:cNvPr id="3" name="Picture 2">
            <a:extLst>
              <a:ext uri="{FF2B5EF4-FFF2-40B4-BE49-F238E27FC236}">
                <a16:creationId xmlns:a16="http://schemas.microsoft.com/office/drawing/2014/main" id="{C192294D-B9F1-8D49-A81F-81EBF17FF6A7}"/>
              </a:ext>
            </a:extLst>
          </p:cNvPr>
          <p:cNvPicPr>
            <a:picLocks noChangeAspect="1"/>
          </p:cNvPicPr>
          <p:nvPr/>
        </p:nvPicPr>
        <p:blipFill rotWithShape="1">
          <a:blip r:embed="rId3"/>
          <a:srcRect t="11601"/>
          <a:stretch/>
        </p:blipFill>
        <p:spPr>
          <a:xfrm>
            <a:off x="40581" y="811503"/>
            <a:ext cx="9062841" cy="6255648"/>
          </a:xfrm>
          <a:prstGeom prst="rect">
            <a:avLst/>
          </a:prstGeom>
        </p:spPr>
      </p:pic>
    </p:spTree>
    <p:extLst>
      <p:ext uri="{BB962C8B-B14F-4D97-AF65-F5344CB8AC3E}">
        <p14:creationId xmlns:p14="http://schemas.microsoft.com/office/powerpoint/2010/main" val="243755741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809613-DA1E-434D-B358-231EE09F5DA3}"/>
              </a:ext>
            </a:extLst>
          </p:cNvPr>
          <p:cNvSpPr/>
          <p:nvPr/>
        </p:nvSpPr>
        <p:spPr>
          <a:xfrm>
            <a:off x="1" y="889158"/>
            <a:ext cx="4572000" cy="4255951"/>
          </a:xfrm>
          <a:prstGeom prst="rect">
            <a:avLst/>
          </a:prstGeom>
          <a:solidFill>
            <a:srgbClr val="0070C0">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2210" lvl="1">
              <a:lnSpc>
                <a:spcPct val="130000"/>
              </a:lnSpc>
            </a:pPr>
            <a:r>
              <a:rPr lang="en-US" sz="2883" dirty="0">
                <a:solidFill>
                  <a:schemeClr val="tx1"/>
                </a:solidFill>
                <a:latin typeface="Helvetica" pitchFamily="2" charset="0"/>
              </a:rPr>
              <a:t>I am not comfortable unless my home is perfectly clean</a:t>
            </a:r>
          </a:p>
        </p:txBody>
      </p:sp>
      <p:sp>
        <p:nvSpPr>
          <p:cNvPr id="3" name="Rectangle 2">
            <a:extLst>
              <a:ext uri="{FF2B5EF4-FFF2-40B4-BE49-F238E27FC236}">
                <a16:creationId xmlns:a16="http://schemas.microsoft.com/office/drawing/2014/main" id="{13A9C85E-2738-984B-A1FB-15A293F629EF}"/>
              </a:ext>
            </a:extLst>
          </p:cNvPr>
          <p:cNvSpPr/>
          <p:nvPr/>
        </p:nvSpPr>
        <p:spPr>
          <a:xfrm>
            <a:off x="4572000" y="889157"/>
            <a:ext cx="4572000" cy="4255951"/>
          </a:xfrm>
          <a:prstGeom prst="rect">
            <a:avLst/>
          </a:prstGeom>
          <a:solidFill>
            <a:srgbClr val="B3C3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4" name="TextBox 3">
            <a:extLst>
              <a:ext uri="{FF2B5EF4-FFF2-40B4-BE49-F238E27FC236}">
                <a16:creationId xmlns:a16="http://schemas.microsoft.com/office/drawing/2014/main" id="{7800AE6F-0938-6343-8C9C-DED40D033AED}"/>
              </a:ext>
            </a:extLst>
          </p:cNvPr>
          <p:cNvSpPr txBox="1"/>
          <p:nvPr/>
        </p:nvSpPr>
        <p:spPr>
          <a:xfrm>
            <a:off x="1" y="271360"/>
            <a:ext cx="9143999" cy="480453"/>
          </a:xfrm>
          <a:prstGeom prst="rect">
            <a:avLst/>
          </a:prstGeom>
          <a:noFill/>
        </p:spPr>
        <p:txBody>
          <a:bodyPr wrap="square" rtlCol="0">
            <a:spAutoFit/>
          </a:bodyPr>
          <a:lstStyle/>
          <a:p>
            <a:pPr algn="ctr"/>
            <a:r>
              <a:rPr lang="en-US" sz="2522" dirty="0">
                <a:latin typeface="Helvetica" pitchFamily="2" charset="0"/>
              </a:rPr>
              <a:t>When I have company coming over</a:t>
            </a:r>
          </a:p>
        </p:txBody>
      </p:sp>
      <p:sp>
        <p:nvSpPr>
          <p:cNvPr id="5" name="Rectangle 4">
            <a:extLst>
              <a:ext uri="{FF2B5EF4-FFF2-40B4-BE49-F238E27FC236}">
                <a16:creationId xmlns:a16="http://schemas.microsoft.com/office/drawing/2014/main" id="{C03C1B78-FA8B-1446-8043-CE7FDD17ACE8}"/>
              </a:ext>
            </a:extLst>
          </p:cNvPr>
          <p:cNvSpPr/>
          <p:nvPr/>
        </p:nvSpPr>
        <p:spPr>
          <a:xfrm>
            <a:off x="4846578" y="2268533"/>
            <a:ext cx="3912728" cy="979627"/>
          </a:xfrm>
          <a:prstGeom prst="rect">
            <a:avLst/>
          </a:prstGeom>
        </p:spPr>
        <p:txBody>
          <a:bodyPr wrap="square">
            <a:spAutoFit/>
          </a:bodyPr>
          <a:lstStyle/>
          <a:p>
            <a:r>
              <a:rPr lang="en-US" sz="2883" dirty="0">
                <a:latin typeface="Helvetica" pitchFamily="2" charset="0"/>
              </a:rPr>
              <a:t>I am ok with my home whatever the state </a:t>
            </a:r>
          </a:p>
        </p:txBody>
      </p:sp>
      <p:sp>
        <p:nvSpPr>
          <p:cNvPr id="6" name="TextBox 5">
            <a:extLst>
              <a:ext uri="{FF2B5EF4-FFF2-40B4-BE49-F238E27FC236}">
                <a16:creationId xmlns:a16="http://schemas.microsoft.com/office/drawing/2014/main" id="{4D167255-44F4-0D47-B43C-85D8040E37C5}"/>
              </a:ext>
            </a:extLst>
          </p:cNvPr>
          <p:cNvSpPr txBox="1"/>
          <p:nvPr/>
        </p:nvSpPr>
        <p:spPr>
          <a:xfrm>
            <a:off x="384695" y="5668442"/>
            <a:ext cx="8237322" cy="868571"/>
          </a:xfrm>
          <a:prstGeom prst="rect">
            <a:avLst/>
          </a:prstGeom>
          <a:noFill/>
        </p:spPr>
        <p:txBody>
          <a:bodyPr wrap="square" rtlCol="0">
            <a:spAutoFit/>
          </a:bodyPr>
          <a:lstStyle/>
          <a:p>
            <a:r>
              <a:rPr lang="en-US" sz="2522" dirty="0">
                <a:latin typeface="Helvetica" pitchFamily="2" charset="0"/>
              </a:rPr>
              <a:t>What is one other cultural thing you do to prepare your home for company?</a:t>
            </a:r>
          </a:p>
        </p:txBody>
      </p:sp>
    </p:spTree>
    <p:extLst>
      <p:ext uri="{BB962C8B-B14F-4D97-AF65-F5344CB8AC3E}">
        <p14:creationId xmlns:p14="http://schemas.microsoft.com/office/powerpoint/2010/main" val="420609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F7A0F32-37FE-8149-9D36-4CE2EA960DA3}"/>
              </a:ext>
            </a:extLst>
          </p:cNvPr>
          <p:cNvSpPr/>
          <p:nvPr/>
        </p:nvSpPr>
        <p:spPr>
          <a:xfrm>
            <a:off x="1" y="889158"/>
            <a:ext cx="4572000" cy="4255951"/>
          </a:xfrm>
          <a:prstGeom prst="rect">
            <a:avLst/>
          </a:prstGeom>
          <a:solidFill>
            <a:srgbClr val="0070C0">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2210" lvl="1">
              <a:lnSpc>
                <a:spcPct val="130000"/>
              </a:lnSpc>
            </a:pPr>
            <a:endParaRPr lang="en-US" sz="2883" dirty="0">
              <a:solidFill>
                <a:schemeClr val="tx1"/>
              </a:solidFill>
              <a:latin typeface="Helvetica" pitchFamily="2" charset="0"/>
            </a:endParaRPr>
          </a:p>
        </p:txBody>
      </p:sp>
      <p:sp>
        <p:nvSpPr>
          <p:cNvPr id="3" name="Rectangle 2">
            <a:extLst>
              <a:ext uri="{FF2B5EF4-FFF2-40B4-BE49-F238E27FC236}">
                <a16:creationId xmlns:a16="http://schemas.microsoft.com/office/drawing/2014/main" id="{13A9C85E-2738-984B-A1FB-15A293F629EF}"/>
              </a:ext>
            </a:extLst>
          </p:cNvPr>
          <p:cNvSpPr/>
          <p:nvPr/>
        </p:nvSpPr>
        <p:spPr>
          <a:xfrm>
            <a:off x="4572000" y="889158"/>
            <a:ext cx="4572000" cy="4255951"/>
          </a:xfrm>
          <a:prstGeom prst="rect">
            <a:avLst/>
          </a:prstGeom>
          <a:solidFill>
            <a:srgbClr val="B3C3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21"/>
          </a:p>
        </p:txBody>
      </p:sp>
      <p:sp>
        <p:nvSpPr>
          <p:cNvPr id="4" name="Rectangle 3">
            <a:extLst>
              <a:ext uri="{FF2B5EF4-FFF2-40B4-BE49-F238E27FC236}">
                <a16:creationId xmlns:a16="http://schemas.microsoft.com/office/drawing/2014/main" id="{9C4F6EA1-6DDE-C843-A291-F88DE0EA133F}"/>
              </a:ext>
            </a:extLst>
          </p:cNvPr>
          <p:cNvSpPr/>
          <p:nvPr/>
        </p:nvSpPr>
        <p:spPr>
          <a:xfrm>
            <a:off x="4916652" y="2487944"/>
            <a:ext cx="3912728" cy="979627"/>
          </a:xfrm>
          <a:prstGeom prst="rect">
            <a:avLst/>
          </a:prstGeom>
        </p:spPr>
        <p:txBody>
          <a:bodyPr wrap="square">
            <a:spAutoFit/>
          </a:bodyPr>
          <a:lstStyle/>
          <a:p>
            <a:r>
              <a:rPr lang="en-US" sz="2883" dirty="0">
                <a:solidFill>
                  <a:prstClr val="black"/>
                </a:solidFill>
                <a:latin typeface="Helvetica" pitchFamily="2" charset="0"/>
              </a:rPr>
              <a:t>I do not offer them food and/or drink</a:t>
            </a:r>
          </a:p>
        </p:txBody>
      </p:sp>
      <p:sp>
        <p:nvSpPr>
          <p:cNvPr id="5" name="Rectangle 4">
            <a:extLst>
              <a:ext uri="{FF2B5EF4-FFF2-40B4-BE49-F238E27FC236}">
                <a16:creationId xmlns:a16="http://schemas.microsoft.com/office/drawing/2014/main" id="{B065F635-D866-CA47-9AE7-7075AD1EADE2}"/>
              </a:ext>
            </a:extLst>
          </p:cNvPr>
          <p:cNvSpPr/>
          <p:nvPr/>
        </p:nvSpPr>
        <p:spPr>
          <a:xfrm>
            <a:off x="1" y="202716"/>
            <a:ext cx="9144000" cy="622543"/>
          </a:xfrm>
          <a:prstGeom prst="rect">
            <a:avLst/>
          </a:prstGeom>
        </p:spPr>
        <p:txBody>
          <a:bodyPr wrap="square">
            <a:spAutoFit/>
          </a:bodyPr>
          <a:lstStyle/>
          <a:p>
            <a:pPr algn="ctr" defTabSz="896492">
              <a:lnSpc>
                <a:spcPct val="130000"/>
              </a:lnSpc>
            </a:pPr>
            <a:r>
              <a:rPr lang="en-US" sz="2883" dirty="0">
                <a:latin typeface="Calibri"/>
              </a:rPr>
              <a:t>When I have guests</a:t>
            </a:r>
          </a:p>
        </p:txBody>
      </p:sp>
      <p:sp>
        <p:nvSpPr>
          <p:cNvPr id="6" name="Rectangle 5">
            <a:extLst>
              <a:ext uri="{FF2B5EF4-FFF2-40B4-BE49-F238E27FC236}">
                <a16:creationId xmlns:a16="http://schemas.microsoft.com/office/drawing/2014/main" id="{92507C6B-7127-E84B-81D6-47671A3C9860}"/>
              </a:ext>
            </a:extLst>
          </p:cNvPr>
          <p:cNvSpPr/>
          <p:nvPr/>
        </p:nvSpPr>
        <p:spPr>
          <a:xfrm>
            <a:off x="344652" y="2487944"/>
            <a:ext cx="3815482" cy="979627"/>
          </a:xfrm>
          <a:prstGeom prst="rect">
            <a:avLst/>
          </a:prstGeom>
        </p:spPr>
        <p:txBody>
          <a:bodyPr wrap="square">
            <a:spAutoFit/>
          </a:bodyPr>
          <a:lstStyle/>
          <a:p>
            <a:r>
              <a:rPr lang="en-US" sz="2883" dirty="0">
                <a:solidFill>
                  <a:prstClr val="black"/>
                </a:solidFill>
                <a:latin typeface="Helvetica" pitchFamily="2" charset="0"/>
              </a:rPr>
              <a:t>I always offer them food and/or drink</a:t>
            </a:r>
            <a:endParaRPr lang="en-US" sz="2883" dirty="0">
              <a:solidFill>
                <a:schemeClr val="bg1"/>
              </a:solidFill>
              <a:latin typeface="Helvetica" pitchFamily="2" charset="0"/>
            </a:endParaRPr>
          </a:p>
        </p:txBody>
      </p:sp>
      <p:sp>
        <p:nvSpPr>
          <p:cNvPr id="8" name="TextBox 7">
            <a:extLst>
              <a:ext uri="{FF2B5EF4-FFF2-40B4-BE49-F238E27FC236}">
                <a16:creationId xmlns:a16="http://schemas.microsoft.com/office/drawing/2014/main" id="{2A924E8B-3EA5-0144-A701-3F0D938A88D4}"/>
              </a:ext>
            </a:extLst>
          </p:cNvPr>
          <p:cNvSpPr txBox="1"/>
          <p:nvPr/>
        </p:nvSpPr>
        <p:spPr>
          <a:xfrm>
            <a:off x="384695" y="5668442"/>
            <a:ext cx="8237322" cy="868571"/>
          </a:xfrm>
          <a:prstGeom prst="rect">
            <a:avLst/>
          </a:prstGeom>
          <a:noFill/>
        </p:spPr>
        <p:txBody>
          <a:bodyPr wrap="square" rtlCol="0">
            <a:spAutoFit/>
          </a:bodyPr>
          <a:lstStyle/>
          <a:p>
            <a:r>
              <a:rPr lang="en-US" sz="2522" dirty="0">
                <a:latin typeface="Helvetica" pitchFamily="2" charset="0"/>
              </a:rPr>
              <a:t>If your guests are there for a meal, do you serve alcohol with the meal?</a:t>
            </a:r>
          </a:p>
        </p:txBody>
      </p:sp>
    </p:spTree>
    <p:extLst>
      <p:ext uri="{BB962C8B-B14F-4D97-AF65-F5344CB8AC3E}">
        <p14:creationId xmlns:p14="http://schemas.microsoft.com/office/powerpoint/2010/main" val="3437183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A9C85E-2738-984B-A1FB-15A293F629EF}"/>
              </a:ext>
            </a:extLst>
          </p:cNvPr>
          <p:cNvSpPr/>
          <p:nvPr/>
        </p:nvSpPr>
        <p:spPr>
          <a:xfrm>
            <a:off x="4572000" y="889158"/>
            <a:ext cx="4572000" cy="4255951"/>
          </a:xfrm>
          <a:prstGeom prst="rect">
            <a:avLst/>
          </a:prstGeom>
          <a:solidFill>
            <a:srgbClr val="B3C33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48246" lvl="1" defTabSz="896492">
              <a:lnSpc>
                <a:spcPct val="130000"/>
              </a:lnSpc>
            </a:pPr>
            <a:endParaRPr lang="en-US" sz="2883" dirty="0">
              <a:solidFill>
                <a:prstClr val="black"/>
              </a:solidFill>
              <a:latin typeface="Helvetica" pitchFamily="2" charset="0"/>
            </a:endParaRPr>
          </a:p>
        </p:txBody>
      </p:sp>
      <p:sp>
        <p:nvSpPr>
          <p:cNvPr id="4" name="Rectangle 3">
            <a:extLst>
              <a:ext uri="{FF2B5EF4-FFF2-40B4-BE49-F238E27FC236}">
                <a16:creationId xmlns:a16="http://schemas.microsoft.com/office/drawing/2014/main" id="{C8DE7B43-0732-3A49-BCFF-8F2FD2BEEE21}"/>
              </a:ext>
            </a:extLst>
          </p:cNvPr>
          <p:cNvSpPr/>
          <p:nvPr/>
        </p:nvSpPr>
        <p:spPr>
          <a:xfrm>
            <a:off x="1" y="889158"/>
            <a:ext cx="4572000" cy="4255951"/>
          </a:xfrm>
          <a:prstGeom prst="rect">
            <a:avLst/>
          </a:prstGeom>
          <a:solidFill>
            <a:srgbClr val="0070C0">
              <a:alpha val="5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92210" lvl="1">
              <a:lnSpc>
                <a:spcPct val="130000"/>
              </a:lnSpc>
            </a:pPr>
            <a:endParaRPr lang="en-US" sz="2883" dirty="0">
              <a:solidFill>
                <a:schemeClr val="tx1"/>
              </a:solidFill>
              <a:latin typeface="Helvetica" pitchFamily="2" charset="0"/>
            </a:endParaRPr>
          </a:p>
        </p:txBody>
      </p:sp>
      <p:sp>
        <p:nvSpPr>
          <p:cNvPr id="5" name="Rectangle 4">
            <a:extLst>
              <a:ext uri="{FF2B5EF4-FFF2-40B4-BE49-F238E27FC236}">
                <a16:creationId xmlns:a16="http://schemas.microsoft.com/office/drawing/2014/main" id="{68A0E599-F711-654B-8FB0-D81A13339048}"/>
              </a:ext>
            </a:extLst>
          </p:cNvPr>
          <p:cNvSpPr/>
          <p:nvPr/>
        </p:nvSpPr>
        <p:spPr>
          <a:xfrm>
            <a:off x="1" y="202716"/>
            <a:ext cx="9144000" cy="622543"/>
          </a:xfrm>
          <a:prstGeom prst="rect">
            <a:avLst/>
          </a:prstGeom>
        </p:spPr>
        <p:txBody>
          <a:bodyPr wrap="square">
            <a:spAutoFit/>
          </a:bodyPr>
          <a:lstStyle/>
          <a:p>
            <a:pPr algn="ctr" defTabSz="896492">
              <a:lnSpc>
                <a:spcPct val="130000"/>
              </a:lnSpc>
            </a:pPr>
            <a:r>
              <a:rPr lang="en-US" sz="2883" dirty="0">
                <a:latin typeface="Calibri"/>
              </a:rPr>
              <a:t>When guests dine with me in my home</a:t>
            </a:r>
          </a:p>
        </p:txBody>
      </p:sp>
      <p:sp>
        <p:nvSpPr>
          <p:cNvPr id="6" name="Rectangle 5">
            <a:extLst>
              <a:ext uri="{FF2B5EF4-FFF2-40B4-BE49-F238E27FC236}">
                <a16:creationId xmlns:a16="http://schemas.microsoft.com/office/drawing/2014/main" id="{53BB06C2-8618-9E48-A036-844DF78C6C64}"/>
              </a:ext>
            </a:extLst>
          </p:cNvPr>
          <p:cNvSpPr/>
          <p:nvPr/>
        </p:nvSpPr>
        <p:spPr>
          <a:xfrm>
            <a:off x="247406" y="2165600"/>
            <a:ext cx="3294929" cy="1423275"/>
          </a:xfrm>
          <a:prstGeom prst="rect">
            <a:avLst/>
          </a:prstGeom>
          <a:noFill/>
        </p:spPr>
        <p:txBody>
          <a:bodyPr wrap="square" rtlCol="0">
            <a:spAutoFit/>
          </a:bodyPr>
          <a:lstStyle/>
          <a:p>
            <a:pPr lvl="1"/>
            <a:r>
              <a:rPr lang="en-US" sz="2883" dirty="0">
                <a:latin typeface="Helvetica" pitchFamily="2" charset="0"/>
              </a:rPr>
              <a:t>I expect them to stay for a while after the meal</a:t>
            </a:r>
          </a:p>
        </p:txBody>
      </p:sp>
      <p:sp>
        <p:nvSpPr>
          <p:cNvPr id="7" name="TextBox 6">
            <a:extLst>
              <a:ext uri="{FF2B5EF4-FFF2-40B4-BE49-F238E27FC236}">
                <a16:creationId xmlns:a16="http://schemas.microsoft.com/office/drawing/2014/main" id="{80209F91-FA57-4949-8C36-17A21155AE7F}"/>
              </a:ext>
            </a:extLst>
          </p:cNvPr>
          <p:cNvSpPr txBox="1"/>
          <p:nvPr/>
        </p:nvSpPr>
        <p:spPr>
          <a:xfrm>
            <a:off x="5187458" y="2148677"/>
            <a:ext cx="3709137" cy="1866921"/>
          </a:xfrm>
          <a:prstGeom prst="rect">
            <a:avLst/>
          </a:prstGeom>
          <a:noFill/>
        </p:spPr>
        <p:txBody>
          <a:bodyPr wrap="square" rtlCol="0">
            <a:spAutoFit/>
          </a:bodyPr>
          <a:lstStyle/>
          <a:p>
            <a:r>
              <a:rPr lang="en-US" sz="2883" dirty="0">
                <a:solidFill>
                  <a:prstClr val="black"/>
                </a:solidFill>
                <a:latin typeface="Helvetica" pitchFamily="2" charset="0"/>
              </a:rPr>
              <a:t>I expect them to leave as soon as the meal is eaten</a:t>
            </a:r>
          </a:p>
          <a:p>
            <a:endParaRPr lang="en-US" sz="2883" dirty="0"/>
          </a:p>
        </p:txBody>
      </p:sp>
      <p:sp>
        <p:nvSpPr>
          <p:cNvPr id="8" name="TextBox 7">
            <a:extLst>
              <a:ext uri="{FF2B5EF4-FFF2-40B4-BE49-F238E27FC236}">
                <a16:creationId xmlns:a16="http://schemas.microsoft.com/office/drawing/2014/main" id="{A5FA8AB2-C304-8142-AA6F-C4E56BCB9B18}"/>
              </a:ext>
            </a:extLst>
          </p:cNvPr>
          <p:cNvSpPr txBox="1"/>
          <p:nvPr/>
        </p:nvSpPr>
        <p:spPr>
          <a:xfrm>
            <a:off x="384695" y="5668442"/>
            <a:ext cx="8237322" cy="868571"/>
          </a:xfrm>
          <a:prstGeom prst="rect">
            <a:avLst/>
          </a:prstGeom>
          <a:noFill/>
        </p:spPr>
        <p:txBody>
          <a:bodyPr wrap="square" rtlCol="0">
            <a:spAutoFit/>
          </a:bodyPr>
          <a:lstStyle/>
          <a:p>
            <a:r>
              <a:rPr lang="en-US" sz="2522" dirty="0">
                <a:latin typeface="Helvetica" pitchFamily="2" charset="0"/>
              </a:rPr>
              <a:t>What do you do if your guests offer or even insist on helping with dishes and clean-up?</a:t>
            </a:r>
          </a:p>
        </p:txBody>
      </p:sp>
    </p:spTree>
    <p:extLst>
      <p:ext uri="{BB962C8B-B14F-4D97-AF65-F5344CB8AC3E}">
        <p14:creationId xmlns:p14="http://schemas.microsoft.com/office/powerpoint/2010/main" val="186079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4D4543C-7911-6742-A74C-8C285510D289}"/>
              </a:ext>
            </a:extLst>
          </p:cNvPr>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a:extLst>
              <a:ext uri="{FF2B5EF4-FFF2-40B4-BE49-F238E27FC236}">
                <a16:creationId xmlns:a16="http://schemas.microsoft.com/office/drawing/2014/main" id="{7F0707A4-C712-0D43-BD74-052C7800EB67}"/>
              </a:ext>
            </a:extLst>
          </p:cNvPr>
          <p:cNvSpPr>
            <a:spLocks noGrp="1"/>
          </p:cNvSpPr>
          <p:nvPr>
            <p:ph type="sldNum" sz="quarter" idx="12"/>
          </p:nvPr>
        </p:nvSpPr>
        <p:spPr/>
        <p:txBody>
          <a:bodyPr/>
          <a:lstStyle/>
          <a:p>
            <a:pPr>
              <a:defRPr/>
            </a:pPr>
            <a:endParaRPr lang="en-US" dirty="0">
              <a:solidFill>
                <a:prstClr val="black">
                  <a:tint val="75000"/>
                </a:prstClr>
              </a:solidFill>
            </a:endParaRPr>
          </a:p>
        </p:txBody>
      </p:sp>
      <p:sp>
        <p:nvSpPr>
          <p:cNvPr id="6" name="Title 1">
            <a:extLst>
              <a:ext uri="{FF2B5EF4-FFF2-40B4-BE49-F238E27FC236}">
                <a16:creationId xmlns:a16="http://schemas.microsoft.com/office/drawing/2014/main" id="{20236EFD-A77B-DB41-B3BB-287F85E5CF2E}"/>
              </a:ext>
            </a:extLst>
          </p:cNvPr>
          <p:cNvSpPr txBox="1">
            <a:spLocks/>
          </p:cNvSpPr>
          <p:nvPr/>
        </p:nvSpPr>
        <p:spPr>
          <a:xfrm>
            <a:off x="506253" y="179119"/>
            <a:ext cx="8077152" cy="627810"/>
          </a:xfrm>
          <a:prstGeom prst="rect">
            <a:avLst/>
          </a:prstGeom>
        </p:spPr>
        <p:txBody>
          <a:bodyPr/>
          <a:lstStyle>
            <a:lvl1pPr algn="ctr" defTabSz="913568" rtl="0" eaLnBrk="1" latinLnBrk="0" hangingPunct="1">
              <a:spcBef>
                <a:spcPct val="0"/>
              </a:spcBef>
              <a:buNone/>
              <a:defRPr sz="4400" kern="1200">
                <a:solidFill>
                  <a:schemeClr val="tx1"/>
                </a:solidFill>
                <a:latin typeface="+mj-lt"/>
                <a:ea typeface="+mj-ea"/>
                <a:cs typeface="+mj-cs"/>
              </a:defRPr>
            </a:lvl1pPr>
          </a:lstStyle>
          <a:p>
            <a:pPr>
              <a:defRPr/>
            </a:pPr>
            <a:r>
              <a:rPr lang="en-US" sz="3603" dirty="0">
                <a:solidFill>
                  <a:srgbClr val="B3C33C"/>
                </a:solidFill>
              </a:rPr>
              <a:t>Keep Culture in Mind</a:t>
            </a:r>
          </a:p>
        </p:txBody>
      </p:sp>
      <p:sp>
        <p:nvSpPr>
          <p:cNvPr id="26628" name="TextBox 6">
            <a:extLst>
              <a:ext uri="{FF2B5EF4-FFF2-40B4-BE49-F238E27FC236}">
                <a16:creationId xmlns:a16="http://schemas.microsoft.com/office/drawing/2014/main" id="{68E6CD29-EAAC-4B4A-A63B-71386EE99CC5}"/>
              </a:ext>
            </a:extLst>
          </p:cNvPr>
          <p:cNvSpPr txBox="1">
            <a:spLocks noChangeArrowheads="1"/>
          </p:cNvSpPr>
          <p:nvPr/>
        </p:nvSpPr>
        <p:spPr bwMode="auto">
          <a:xfrm>
            <a:off x="609219" y="659629"/>
            <a:ext cx="8077152" cy="145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11150" indent="-311150" defTabSz="993775">
              <a:defRPr sz="2400" b="1">
                <a:solidFill>
                  <a:schemeClr val="tx1"/>
                </a:solidFill>
                <a:latin typeface="Comic Sans MS" panose="030F0902030302020204" pitchFamily="66" charset="0"/>
                <a:ea typeface="ＭＳ Ｐゴシック" panose="020B0600070205080204" pitchFamily="34" charset="-128"/>
              </a:defRPr>
            </a:lvl1pPr>
            <a:lvl2pPr marL="808038" indent="-311150" defTabSz="993775">
              <a:defRPr sz="2400" b="1">
                <a:solidFill>
                  <a:schemeClr val="tx1"/>
                </a:solidFill>
                <a:latin typeface="Comic Sans MS" panose="030F0902030302020204" pitchFamily="66" charset="0"/>
                <a:ea typeface="ＭＳ Ｐゴシック" panose="020B0600070205080204" pitchFamily="34" charset="-128"/>
              </a:defRPr>
            </a:lvl2pPr>
            <a:lvl3pPr marL="1143000" indent="-228600" defTabSz="993775">
              <a:defRPr sz="2400" b="1">
                <a:solidFill>
                  <a:schemeClr val="tx1"/>
                </a:solidFill>
                <a:latin typeface="Comic Sans MS" panose="030F0902030302020204" pitchFamily="66" charset="0"/>
                <a:ea typeface="ＭＳ Ｐゴシック" panose="020B0600070205080204" pitchFamily="34" charset="-128"/>
              </a:defRPr>
            </a:lvl3pPr>
            <a:lvl4pPr marL="1600200" indent="-228600" defTabSz="993775">
              <a:defRPr sz="2400" b="1">
                <a:solidFill>
                  <a:schemeClr val="tx1"/>
                </a:solidFill>
                <a:latin typeface="Comic Sans MS" panose="030F0902030302020204" pitchFamily="66" charset="0"/>
                <a:ea typeface="ＭＳ Ｐゴシック" panose="020B0600070205080204" pitchFamily="34" charset="-128"/>
              </a:defRPr>
            </a:lvl4pPr>
            <a:lvl5pPr marL="2057400" indent="-228600" defTabSz="993775">
              <a:defRPr sz="2400" b="1">
                <a:solidFill>
                  <a:schemeClr val="tx1"/>
                </a:solidFill>
                <a:latin typeface="Comic Sans MS" panose="030F0902030302020204" pitchFamily="66" charset="0"/>
                <a:ea typeface="ＭＳ Ｐゴシック" panose="020B0600070205080204" pitchFamily="34" charset="-128"/>
              </a:defRPr>
            </a:lvl5pPr>
            <a:lvl6pPr marL="2514600" indent="-228600" defTabSz="993775"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defTabSz="993775"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defTabSz="993775"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defTabSz="993775"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buFont typeface="Wingdings" pitchFamily="2" charset="2"/>
              <a:buChar char="Ø"/>
            </a:pPr>
            <a:r>
              <a:rPr lang="en-US" altLang="en-US" sz="1261" dirty="0">
                <a:latin typeface="Helvetica" pitchFamily="2" charset="0"/>
              </a:rPr>
              <a:t>Culture is: </a:t>
            </a:r>
          </a:p>
          <a:p>
            <a:pPr lvl="1">
              <a:buFont typeface="Wingdings" pitchFamily="2" charset="2"/>
              <a:buChar char="§"/>
            </a:pPr>
            <a:r>
              <a:rPr lang="en-US" altLang="en-US" sz="1261" dirty="0">
                <a:latin typeface="Helvetica" pitchFamily="2" charset="0"/>
              </a:rPr>
              <a:t>About why you think things are right and wrong, good or bad, how things are supposed to be.</a:t>
            </a:r>
            <a:br>
              <a:rPr lang="en-US" altLang="en-US" sz="1261" dirty="0">
                <a:latin typeface="Helvetica" pitchFamily="2" charset="0"/>
              </a:rPr>
            </a:br>
            <a:endParaRPr lang="en-US" altLang="en-US" sz="1261" dirty="0">
              <a:latin typeface="Helvetica" pitchFamily="2" charset="0"/>
            </a:endParaRPr>
          </a:p>
          <a:p>
            <a:pPr lvl="1">
              <a:buFont typeface="Wingdings" pitchFamily="2" charset="2"/>
              <a:buChar char="§"/>
            </a:pPr>
            <a:r>
              <a:rPr lang="en-US" altLang="en-US" sz="1261" dirty="0">
                <a:latin typeface="Helvetica" pitchFamily="2" charset="0"/>
              </a:rPr>
              <a:t>Is learned and shared knowledge that specific groups use to generate their behavior and interpret their experience of the world.  It includes, but is not limited to communication, rituals, and roles.</a:t>
            </a:r>
          </a:p>
        </p:txBody>
      </p:sp>
      <p:grpSp>
        <p:nvGrpSpPr>
          <p:cNvPr id="26629" name="Group 7">
            <a:extLst>
              <a:ext uri="{FF2B5EF4-FFF2-40B4-BE49-F238E27FC236}">
                <a16:creationId xmlns:a16="http://schemas.microsoft.com/office/drawing/2014/main" id="{B993E44B-987D-3A4F-BA22-694A18B99E17}"/>
              </a:ext>
            </a:extLst>
          </p:cNvPr>
          <p:cNvGrpSpPr>
            <a:grpSpLocks/>
          </p:cNvGrpSpPr>
          <p:nvPr/>
        </p:nvGrpSpPr>
        <p:grpSpPr bwMode="auto">
          <a:xfrm>
            <a:off x="84376" y="6291327"/>
            <a:ext cx="8975249" cy="507683"/>
            <a:chOff x="371707" y="7164555"/>
            <a:chExt cx="8920976" cy="620053"/>
          </a:xfrm>
        </p:grpSpPr>
        <p:sp>
          <p:nvSpPr>
            <p:cNvPr id="9" name="Text Box 6">
              <a:extLst>
                <a:ext uri="{FF2B5EF4-FFF2-40B4-BE49-F238E27FC236}">
                  <a16:creationId xmlns:a16="http://schemas.microsoft.com/office/drawing/2014/main" id="{50EC0AD4-4C6A-954D-9887-D0E523D72577}"/>
                </a:ext>
              </a:extLst>
            </p:cNvPr>
            <p:cNvSpPr txBox="1">
              <a:spLocks noChangeArrowheads="1"/>
            </p:cNvSpPr>
            <p:nvPr/>
          </p:nvSpPr>
          <p:spPr bwMode="auto">
            <a:xfrm>
              <a:off x="371707" y="7164555"/>
              <a:ext cx="8920976" cy="609573"/>
            </a:xfrm>
            <a:prstGeom prst="rect">
              <a:avLst/>
            </a:prstGeom>
            <a:solidFill>
              <a:schemeClr val="tx2">
                <a:lumMod val="75000"/>
              </a:schemeClr>
            </a:solidFill>
            <a:ln w="9525">
              <a:noFill/>
              <a:miter lim="800000"/>
              <a:headEnd/>
              <a:tailEnd/>
            </a:ln>
          </p:spPr>
          <p:txBody>
            <a:bodyPr/>
            <a:lstStyle/>
            <a:p>
              <a:pPr defTabSz="896492">
                <a:spcBef>
                  <a:spcPct val="50000"/>
                </a:spcBef>
                <a:defRPr/>
              </a:pPr>
              <a:endParaRPr lang="en-US" sz="2243" dirty="0">
                <a:solidFill>
                  <a:prstClr val="black"/>
                </a:solidFill>
                <a:latin typeface="Calibri"/>
              </a:endParaRPr>
            </a:p>
          </p:txBody>
        </p:sp>
        <p:sp>
          <p:nvSpPr>
            <p:cNvPr id="10" name="Text Box 8">
              <a:extLst>
                <a:ext uri="{FF2B5EF4-FFF2-40B4-BE49-F238E27FC236}">
                  <a16:creationId xmlns:a16="http://schemas.microsoft.com/office/drawing/2014/main" id="{663BC71A-E823-7545-AD18-2EDC03849456}"/>
                </a:ext>
              </a:extLst>
            </p:cNvPr>
            <p:cNvSpPr txBox="1">
              <a:spLocks noChangeArrowheads="1"/>
            </p:cNvSpPr>
            <p:nvPr/>
          </p:nvSpPr>
          <p:spPr bwMode="auto">
            <a:xfrm>
              <a:off x="2994269" y="7246647"/>
              <a:ext cx="5236596" cy="518428"/>
            </a:xfrm>
            <a:prstGeom prst="rect">
              <a:avLst/>
            </a:prstGeom>
            <a:noFill/>
            <a:ln w="9525">
              <a:noFill/>
              <a:miter lim="800000"/>
              <a:headEnd/>
              <a:tailEnd/>
            </a:ln>
          </p:spPr>
          <p:txBody>
            <a:bodyPr>
              <a:spAutoFit/>
            </a:bodyPr>
            <a:lstStyle/>
            <a:p>
              <a:pPr defTabSz="896492">
                <a:defRPr/>
              </a:pPr>
              <a:r>
                <a:rPr lang="en-US" sz="1079" dirty="0">
                  <a:solidFill>
                    <a:prstClr val="white"/>
                  </a:solidFill>
                  <a:latin typeface="Calibri"/>
                </a:rPr>
                <a:t>Slide Source: © 2014  - Georgetown University Center for Child and Human Development and  © 2016 Georgetown University National Center for Cultural Competence</a:t>
              </a:r>
            </a:p>
          </p:txBody>
        </p:sp>
        <p:pic>
          <p:nvPicPr>
            <p:cNvPr id="26634" name="Picture 2">
              <a:extLst>
                <a:ext uri="{FF2B5EF4-FFF2-40B4-BE49-F238E27FC236}">
                  <a16:creationId xmlns:a16="http://schemas.microsoft.com/office/drawing/2014/main" id="{9233B4E0-3984-4343-85B8-37025FB560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707" y="7164555"/>
              <a:ext cx="2615896" cy="6200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12" name="Rounded Rectangle 11">
            <a:extLst>
              <a:ext uri="{FF2B5EF4-FFF2-40B4-BE49-F238E27FC236}">
                <a16:creationId xmlns:a16="http://schemas.microsoft.com/office/drawing/2014/main" id="{D2424944-23ED-224E-9BD5-571D5C564346}"/>
              </a:ext>
            </a:extLst>
          </p:cNvPr>
          <p:cNvSpPr/>
          <p:nvPr/>
        </p:nvSpPr>
        <p:spPr>
          <a:xfrm>
            <a:off x="4630634" y="1988184"/>
            <a:ext cx="4055737" cy="4170145"/>
          </a:xfrm>
          <a:prstGeom prst="round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defTabSz="896492">
              <a:defRPr/>
            </a:pPr>
            <a:r>
              <a:rPr lang="en-US" sz="1570" dirty="0">
                <a:solidFill>
                  <a:schemeClr val="tx1"/>
                </a:solidFill>
                <a:latin typeface="Helvetica" pitchFamily="2" charset="0"/>
              </a:rPr>
              <a:t>Those providing support should: </a:t>
            </a:r>
          </a:p>
          <a:p>
            <a:pPr marL="280409" indent="-280409" defTabSz="896492">
              <a:lnSpc>
                <a:spcPct val="110000"/>
              </a:lnSpc>
              <a:buFont typeface="Wingdings" pitchFamily="2" charset="2"/>
              <a:buChar char="§"/>
              <a:defRPr/>
            </a:pPr>
            <a:r>
              <a:rPr lang="en-US" sz="1570" dirty="0">
                <a:solidFill>
                  <a:schemeClr val="tx1"/>
                </a:solidFill>
                <a:latin typeface="Helvetica" pitchFamily="2" charset="0"/>
              </a:rPr>
              <a:t>Be aware of their own cultural assumptions </a:t>
            </a:r>
          </a:p>
          <a:p>
            <a:pPr marL="280409" indent="-280409" defTabSz="896492">
              <a:lnSpc>
                <a:spcPct val="110000"/>
              </a:lnSpc>
              <a:buFont typeface="Wingdings" pitchFamily="2" charset="2"/>
              <a:buChar char="§"/>
              <a:defRPr/>
            </a:pPr>
            <a:r>
              <a:rPr lang="en-US" sz="1570" dirty="0">
                <a:solidFill>
                  <a:schemeClr val="tx1"/>
                </a:solidFill>
                <a:latin typeface="Helvetica" pitchFamily="2" charset="0"/>
              </a:rPr>
              <a:t>Be prepared to express their own point of view in a transparent way when necessary</a:t>
            </a:r>
          </a:p>
          <a:p>
            <a:pPr defTabSz="896492">
              <a:lnSpc>
                <a:spcPct val="130000"/>
              </a:lnSpc>
              <a:defRPr/>
            </a:pPr>
            <a:r>
              <a:rPr lang="en-US" sz="1570" dirty="0">
                <a:solidFill>
                  <a:schemeClr val="tx1"/>
                </a:solidFill>
                <a:latin typeface="Helvetica" pitchFamily="2" charset="0"/>
              </a:rPr>
              <a:t>May need to:</a:t>
            </a:r>
          </a:p>
          <a:p>
            <a:pPr marL="280409" indent="-280409" defTabSz="896492">
              <a:lnSpc>
                <a:spcPct val="110000"/>
              </a:lnSpc>
              <a:buFont typeface="Wingdings" pitchFamily="2" charset="2"/>
              <a:buChar char="§"/>
              <a:defRPr/>
            </a:pPr>
            <a:r>
              <a:rPr lang="en-US" sz="1570" dirty="0">
                <a:solidFill>
                  <a:schemeClr val="tx1"/>
                </a:solidFill>
                <a:latin typeface="Helvetica" pitchFamily="2" charset="0"/>
              </a:rPr>
              <a:t>Think about what the other person’s cultural values might be and check with them</a:t>
            </a:r>
          </a:p>
          <a:p>
            <a:pPr marL="280409" indent="-280409" defTabSz="896492">
              <a:lnSpc>
                <a:spcPct val="110000"/>
              </a:lnSpc>
              <a:buFont typeface="Wingdings" pitchFamily="2" charset="2"/>
              <a:buChar char="§"/>
              <a:defRPr/>
            </a:pPr>
            <a:r>
              <a:rPr lang="en-US" sz="1570" dirty="0">
                <a:solidFill>
                  <a:schemeClr val="tx1"/>
                </a:solidFill>
                <a:latin typeface="Helvetica" pitchFamily="2" charset="0"/>
              </a:rPr>
              <a:t>Plan how to explain cultural issues--</a:t>
            </a:r>
            <a:r>
              <a:rPr lang="en-US" sz="1570" i="1" dirty="0">
                <a:solidFill>
                  <a:schemeClr val="tx1"/>
                </a:solidFill>
                <a:latin typeface="Helvetica" pitchFamily="2" charset="0"/>
              </a:rPr>
              <a:t>be understood and respected yet flexible</a:t>
            </a:r>
          </a:p>
          <a:p>
            <a:pPr marL="280409" indent="-280409" defTabSz="896492">
              <a:lnSpc>
                <a:spcPct val="110000"/>
              </a:lnSpc>
              <a:buFont typeface="Wingdings" pitchFamily="2" charset="2"/>
              <a:buChar char="§"/>
              <a:defRPr/>
            </a:pPr>
            <a:r>
              <a:rPr lang="en-US" sz="1570" dirty="0">
                <a:solidFill>
                  <a:schemeClr val="tx1"/>
                </a:solidFill>
                <a:latin typeface="Helvetica" pitchFamily="2" charset="0"/>
              </a:rPr>
              <a:t>Be prepared to have more than one conversation </a:t>
            </a:r>
          </a:p>
          <a:p>
            <a:pPr marL="280409" indent="-280409" defTabSz="896492">
              <a:buFont typeface="Wingdings" pitchFamily="2" charset="2"/>
              <a:buChar char="Ø"/>
              <a:defRPr/>
            </a:pPr>
            <a:endParaRPr lang="en-US" sz="1570" dirty="0">
              <a:solidFill>
                <a:schemeClr val="tx1"/>
              </a:solidFill>
            </a:endParaRPr>
          </a:p>
          <a:p>
            <a:pPr defTabSz="896492">
              <a:defRPr/>
            </a:pPr>
            <a:endParaRPr lang="en-US" sz="2243" dirty="0">
              <a:solidFill>
                <a:prstClr val="black"/>
              </a:solidFill>
            </a:endParaRPr>
          </a:p>
        </p:txBody>
      </p:sp>
      <p:sp>
        <p:nvSpPr>
          <p:cNvPr id="13" name="Rounded Rectangle 12">
            <a:extLst>
              <a:ext uri="{FF2B5EF4-FFF2-40B4-BE49-F238E27FC236}">
                <a16:creationId xmlns:a16="http://schemas.microsoft.com/office/drawing/2014/main" id="{EF719ACC-5A0E-D946-A2F6-410BCE91187B}"/>
              </a:ext>
            </a:extLst>
          </p:cNvPr>
          <p:cNvSpPr/>
          <p:nvPr/>
        </p:nvSpPr>
        <p:spPr>
          <a:xfrm>
            <a:off x="533425" y="1988184"/>
            <a:ext cx="4038576" cy="4287412"/>
          </a:xfrm>
          <a:prstGeom prst="roundRect">
            <a:avLst/>
          </a:prstGeom>
          <a:noFill/>
          <a:ln>
            <a:solidFill>
              <a:srgbClr val="006666"/>
            </a:solidFill>
          </a:ln>
        </p:spPr>
        <p:style>
          <a:lnRef idx="2">
            <a:schemeClr val="accent1">
              <a:shade val="50000"/>
            </a:schemeClr>
          </a:lnRef>
          <a:fillRef idx="1">
            <a:schemeClr val="accent1"/>
          </a:fillRef>
          <a:effectRef idx="0">
            <a:schemeClr val="accent1"/>
          </a:effectRef>
          <a:fontRef idx="minor">
            <a:schemeClr val="lt1"/>
          </a:fontRef>
        </p:style>
        <p:txBody>
          <a:bodyPr/>
          <a:lstStyle/>
          <a:p>
            <a:pPr defTabSz="896492">
              <a:defRPr/>
            </a:pPr>
            <a:r>
              <a:rPr lang="en-US" sz="1570" dirty="0">
                <a:solidFill>
                  <a:schemeClr val="tx1"/>
                </a:solidFill>
                <a:latin typeface="Helvetica" pitchFamily="2" charset="0"/>
              </a:rPr>
              <a:t>Culture can be revealed in comments like:</a:t>
            </a:r>
          </a:p>
          <a:p>
            <a:pPr defTabSz="896492">
              <a:lnSpc>
                <a:spcPct val="130000"/>
              </a:lnSpc>
              <a:buFont typeface="Wingdings" pitchFamily="2" charset="2"/>
              <a:buChar char="§"/>
              <a:defRPr/>
            </a:pPr>
            <a:r>
              <a:rPr lang="en-US" sz="1570" dirty="0">
                <a:solidFill>
                  <a:schemeClr val="tx1"/>
                </a:solidFill>
                <a:latin typeface="Helvetica" pitchFamily="2" charset="0"/>
              </a:rPr>
              <a:t>That is not how we do things in our family</a:t>
            </a:r>
          </a:p>
          <a:p>
            <a:pPr defTabSz="896492">
              <a:lnSpc>
                <a:spcPct val="130000"/>
              </a:lnSpc>
              <a:buFont typeface="Wingdings" pitchFamily="2" charset="2"/>
              <a:buChar char="§"/>
              <a:defRPr/>
            </a:pPr>
            <a:r>
              <a:rPr lang="en-US" sz="1570" dirty="0">
                <a:solidFill>
                  <a:schemeClr val="tx1"/>
                </a:solidFill>
                <a:latin typeface="Helvetica" pitchFamily="2" charset="0"/>
              </a:rPr>
              <a:t>That is not right</a:t>
            </a:r>
          </a:p>
          <a:p>
            <a:pPr defTabSz="896492">
              <a:lnSpc>
                <a:spcPct val="130000"/>
              </a:lnSpc>
              <a:buFont typeface="Wingdings" pitchFamily="2" charset="2"/>
              <a:buChar char="§"/>
              <a:defRPr/>
            </a:pPr>
            <a:r>
              <a:rPr lang="en-US" sz="1570" dirty="0">
                <a:solidFill>
                  <a:schemeClr val="tx1"/>
                </a:solidFill>
                <a:latin typeface="Helvetica" pitchFamily="2" charset="0"/>
              </a:rPr>
              <a:t>Nice people don’t do that</a:t>
            </a:r>
          </a:p>
          <a:p>
            <a:pPr defTabSz="896492">
              <a:lnSpc>
                <a:spcPct val="130000"/>
              </a:lnSpc>
              <a:buFont typeface="Wingdings" pitchFamily="2" charset="2"/>
              <a:buChar char="§"/>
              <a:defRPr/>
            </a:pPr>
            <a:r>
              <a:rPr lang="en-US" sz="1570" dirty="0">
                <a:solidFill>
                  <a:schemeClr val="tx1"/>
                </a:solidFill>
                <a:latin typeface="Helvetica" pitchFamily="2" charset="0"/>
              </a:rPr>
              <a:t>Women/men don’t do that</a:t>
            </a:r>
          </a:p>
          <a:p>
            <a:pPr defTabSz="896492">
              <a:lnSpc>
                <a:spcPct val="130000"/>
              </a:lnSpc>
              <a:buFont typeface="Wingdings" pitchFamily="2" charset="2"/>
              <a:buChar char="§"/>
              <a:defRPr/>
            </a:pPr>
            <a:r>
              <a:rPr lang="en-US" sz="1570" dirty="0">
                <a:solidFill>
                  <a:schemeClr val="tx1"/>
                </a:solidFill>
                <a:latin typeface="Helvetica" pitchFamily="2" charset="0"/>
              </a:rPr>
              <a:t>You will embarrass the family</a:t>
            </a:r>
          </a:p>
          <a:p>
            <a:pPr defTabSz="896492">
              <a:lnSpc>
                <a:spcPct val="130000"/>
              </a:lnSpc>
              <a:buFont typeface="Wingdings" pitchFamily="2" charset="2"/>
              <a:buChar char="§"/>
              <a:defRPr/>
            </a:pPr>
            <a:r>
              <a:rPr lang="en-US" sz="1570" dirty="0">
                <a:solidFill>
                  <a:schemeClr val="tx1"/>
                </a:solidFill>
                <a:latin typeface="Helvetica" pitchFamily="2" charset="0"/>
              </a:rPr>
              <a:t>That is against my (our) religion</a:t>
            </a:r>
          </a:p>
          <a:p>
            <a:pPr defTabSz="896492">
              <a:lnSpc>
                <a:spcPct val="130000"/>
              </a:lnSpc>
              <a:buFont typeface="Wingdings" pitchFamily="2" charset="2"/>
              <a:buChar char="§"/>
              <a:defRPr/>
            </a:pPr>
            <a:r>
              <a:rPr lang="en-US" sz="1570" dirty="0">
                <a:solidFill>
                  <a:schemeClr val="tx1"/>
                </a:solidFill>
                <a:latin typeface="Helvetica" pitchFamily="2" charset="0"/>
              </a:rPr>
              <a:t>People with disabilities shouldn’t (cannot) do that</a:t>
            </a:r>
          </a:p>
          <a:p>
            <a:pPr defTabSz="896492">
              <a:lnSpc>
                <a:spcPct val="130000"/>
              </a:lnSpc>
              <a:buFont typeface="Wingdings" pitchFamily="2" charset="2"/>
              <a:buChar char="§"/>
              <a:defRPr/>
            </a:pPr>
            <a:r>
              <a:rPr lang="en-US" sz="1570" dirty="0">
                <a:solidFill>
                  <a:schemeClr val="tx1"/>
                </a:solidFill>
                <a:latin typeface="Helvetica" pitchFamily="2" charset="0"/>
              </a:rPr>
              <a:t>That is not something we talk about</a:t>
            </a:r>
          </a:p>
          <a:p>
            <a:pPr algn="ctr" defTabSz="896492">
              <a:defRPr/>
            </a:pPr>
            <a:endParaRPr lang="en-US" sz="1570" dirty="0">
              <a:solidFill>
                <a:prstClr val="black"/>
              </a:solidFill>
            </a:endParaRPr>
          </a:p>
        </p:txBody>
      </p:sp>
    </p:spTree>
    <p:extLst>
      <p:ext uri="{BB962C8B-B14F-4D97-AF65-F5344CB8AC3E}">
        <p14:creationId xmlns:p14="http://schemas.microsoft.com/office/powerpoint/2010/main" val="1861810746"/>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469D4A4-D1AC-F94B-A8A2-1E0DCAD5B556}"/>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41106E33-9D17-8C4F-9684-578FD5D4B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889" y="10368"/>
            <a:ext cx="8848224" cy="6837264"/>
          </a:xfrm>
          <a:prstGeom prst="rect">
            <a:avLst/>
          </a:prstGeom>
        </p:spPr>
      </p:pic>
    </p:spTree>
    <p:extLst>
      <p:ext uri="{BB962C8B-B14F-4D97-AF65-F5344CB8AC3E}">
        <p14:creationId xmlns:p14="http://schemas.microsoft.com/office/powerpoint/2010/main" val="41230752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C967F07B-CB05-1A43-A844-00EB49D952CB}"/>
              </a:ext>
            </a:extLst>
          </p:cNvPr>
          <p:cNvSpPr>
            <a:spLocks noGrp="1"/>
          </p:cNvSpPr>
          <p:nvPr/>
        </p:nvSpPr>
        <p:spPr bwMode="auto">
          <a:xfrm>
            <a:off x="865206" y="1493373"/>
            <a:ext cx="7550879" cy="5231272"/>
          </a:xfrm>
          <a:prstGeom prst="rect">
            <a:avLst/>
          </a:prstGeom>
          <a:noFill/>
          <a:ln w="9525">
            <a:noFill/>
            <a:miter lim="800000"/>
            <a:headEnd/>
            <a:tailEnd/>
          </a:ln>
        </p:spPr>
        <p:txBody>
          <a:bodyPr lIns="89383" tIns="44691" rIns="89383" bIns="44691"/>
          <a:lstStyle>
            <a:lvl1pPr algn="l" rtl="0" eaLnBrk="0" fontAlgn="base" hangingPunct="0">
              <a:spcBef>
                <a:spcPct val="0"/>
              </a:spcBef>
              <a:spcAft>
                <a:spcPct val="0"/>
              </a:spcAft>
              <a:defRPr sz="4000" b="1" kern="1200" cap="all">
                <a:solidFill>
                  <a:srgbClr val="0070C0"/>
                </a:solidFill>
                <a:latin typeface="+mj-lt"/>
                <a:ea typeface="+mj-ea"/>
                <a:cs typeface="+mj-cs"/>
              </a:defRPr>
            </a:lvl1pPr>
            <a:lvl2pPr algn="ctr" rtl="0" eaLnBrk="0" fontAlgn="base" hangingPunct="0">
              <a:spcBef>
                <a:spcPct val="0"/>
              </a:spcBef>
              <a:spcAft>
                <a:spcPct val="0"/>
              </a:spcAft>
              <a:defRPr sz="4400">
                <a:solidFill>
                  <a:srgbClr val="0070C0"/>
                </a:solidFill>
                <a:latin typeface="Calibri" pitchFamily="34" charset="0"/>
              </a:defRPr>
            </a:lvl2pPr>
            <a:lvl3pPr algn="ctr" rtl="0" eaLnBrk="0" fontAlgn="base" hangingPunct="0">
              <a:spcBef>
                <a:spcPct val="0"/>
              </a:spcBef>
              <a:spcAft>
                <a:spcPct val="0"/>
              </a:spcAft>
              <a:defRPr sz="4400">
                <a:solidFill>
                  <a:srgbClr val="0070C0"/>
                </a:solidFill>
                <a:latin typeface="Calibri" pitchFamily="34" charset="0"/>
              </a:defRPr>
            </a:lvl3pPr>
            <a:lvl4pPr algn="ctr" rtl="0" eaLnBrk="0" fontAlgn="base" hangingPunct="0">
              <a:spcBef>
                <a:spcPct val="0"/>
              </a:spcBef>
              <a:spcAft>
                <a:spcPct val="0"/>
              </a:spcAft>
              <a:defRPr sz="4400">
                <a:solidFill>
                  <a:srgbClr val="0070C0"/>
                </a:solidFill>
                <a:latin typeface="Calibri" pitchFamily="34" charset="0"/>
              </a:defRPr>
            </a:lvl4pPr>
            <a:lvl5pPr algn="ctr" rtl="0" eaLnBrk="0" fontAlgn="base" hangingPunct="0">
              <a:spcBef>
                <a:spcPct val="0"/>
              </a:spcBef>
              <a:spcAft>
                <a:spcPct val="0"/>
              </a:spcAft>
              <a:defRPr sz="4400">
                <a:solidFill>
                  <a:srgbClr val="0070C0"/>
                </a:solidFill>
                <a:latin typeface="Calibri" pitchFamily="34" charset="0"/>
              </a:defRPr>
            </a:lvl5pPr>
            <a:lvl6pPr marL="457200" algn="ctr" rtl="0" fontAlgn="base">
              <a:spcBef>
                <a:spcPct val="0"/>
              </a:spcBef>
              <a:spcAft>
                <a:spcPct val="0"/>
              </a:spcAft>
              <a:defRPr sz="4400">
                <a:solidFill>
                  <a:srgbClr val="0070C0"/>
                </a:solidFill>
                <a:latin typeface="Calibri" pitchFamily="34" charset="0"/>
              </a:defRPr>
            </a:lvl6pPr>
            <a:lvl7pPr marL="914400" algn="ctr" rtl="0" fontAlgn="base">
              <a:spcBef>
                <a:spcPct val="0"/>
              </a:spcBef>
              <a:spcAft>
                <a:spcPct val="0"/>
              </a:spcAft>
              <a:defRPr sz="4400">
                <a:solidFill>
                  <a:srgbClr val="0070C0"/>
                </a:solidFill>
                <a:latin typeface="Calibri" pitchFamily="34" charset="0"/>
              </a:defRPr>
            </a:lvl7pPr>
            <a:lvl8pPr marL="1371600" algn="ctr" rtl="0" fontAlgn="base">
              <a:spcBef>
                <a:spcPct val="0"/>
              </a:spcBef>
              <a:spcAft>
                <a:spcPct val="0"/>
              </a:spcAft>
              <a:defRPr sz="4400">
                <a:solidFill>
                  <a:srgbClr val="0070C0"/>
                </a:solidFill>
                <a:latin typeface="Calibri" pitchFamily="34" charset="0"/>
              </a:defRPr>
            </a:lvl8pPr>
            <a:lvl9pPr marL="1828800" algn="ctr" rtl="0" fontAlgn="base">
              <a:spcBef>
                <a:spcPct val="0"/>
              </a:spcBef>
              <a:spcAft>
                <a:spcPct val="0"/>
              </a:spcAft>
              <a:defRPr sz="4400">
                <a:solidFill>
                  <a:srgbClr val="0070C0"/>
                </a:solidFill>
                <a:latin typeface="Calibri" pitchFamily="34" charset="0"/>
              </a:defRPr>
            </a:lvl9pPr>
          </a:lstStyle>
          <a:p>
            <a:pPr>
              <a:defRPr/>
            </a:pPr>
            <a:endParaRPr lang="en-US" sz="2883" b="0" cap="none" dirty="0">
              <a:solidFill>
                <a:schemeClr val="tx1"/>
              </a:solidFill>
              <a:latin typeface="Helvetica"/>
              <a:cs typeface="Helvetica"/>
            </a:endParaRPr>
          </a:p>
          <a:p>
            <a:pPr>
              <a:defRPr/>
            </a:pPr>
            <a:r>
              <a:rPr lang="en-US" sz="2883" b="0" cap="none" dirty="0">
                <a:solidFill>
                  <a:schemeClr val="tx1"/>
                </a:solidFill>
                <a:latin typeface="Helvetica"/>
                <a:cs typeface="Helvetica"/>
              </a:rPr>
              <a:t>Three ways to organize discovery information</a:t>
            </a:r>
          </a:p>
          <a:p>
            <a:pPr>
              <a:defRPr/>
            </a:pPr>
            <a:endParaRPr lang="en-US" sz="2883" b="0" cap="none" dirty="0">
              <a:solidFill>
                <a:schemeClr val="tx1"/>
              </a:solidFill>
              <a:latin typeface="Helvetica"/>
              <a:cs typeface="Helvetica"/>
            </a:endParaRPr>
          </a:p>
          <a:p>
            <a:pPr marL="669109" indent="-669109">
              <a:buClr>
                <a:srgbClr val="B3C33C"/>
              </a:buClr>
              <a:buFont typeface="+mj-lt"/>
              <a:buAutoNum type="arabicPeriod"/>
              <a:defRPr/>
            </a:pPr>
            <a:r>
              <a:rPr lang="en-US" sz="2883" b="0" cap="none" dirty="0">
                <a:solidFill>
                  <a:schemeClr val="tx1"/>
                </a:solidFill>
                <a:latin typeface="Helvetica"/>
                <a:cs typeface="Helvetica"/>
              </a:rPr>
              <a:t>Person centred description</a:t>
            </a:r>
          </a:p>
          <a:p>
            <a:pPr marL="669109" indent="-669109">
              <a:buClr>
                <a:srgbClr val="B3C33C"/>
              </a:buClr>
              <a:buFont typeface="+mj-lt"/>
              <a:buAutoNum type="arabicPeriod"/>
              <a:defRPr/>
            </a:pPr>
            <a:endParaRPr lang="en-US" sz="2883" b="0" cap="none" dirty="0">
              <a:solidFill>
                <a:schemeClr val="tx1"/>
              </a:solidFill>
              <a:latin typeface="Helvetica"/>
              <a:cs typeface="Helvetica"/>
            </a:endParaRPr>
          </a:p>
          <a:p>
            <a:pPr marL="669109" indent="-669109">
              <a:buClr>
                <a:srgbClr val="B3C33C"/>
              </a:buClr>
              <a:buFont typeface="+mj-lt"/>
              <a:buAutoNum type="arabicPeriod"/>
              <a:defRPr/>
            </a:pPr>
            <a:r>
              <a:rPr lang="en-US" sz="2883" b="0" cap="none" dirty="0">
                <a:solidFill>
                  <a:schemeClr val="tx1"/>
                </a:solidFill>
                <a:latin typeface="Helvetica"/>
                <a:cs typeface="Helvetica"/>
              </a:rPr>
              <a:t>Person centred / directed plan</a:t>
            </a:r>
          </a:p>
          <a:p>
            <a:pPr marL="669109" indent="-669109">
              <a:buClr>
                <a:srgbClr val="B3C33C"/>
              </a:buClr>
              <a:buFont typeface="+mj-lt"/>
              <a:buAutoNum type="arabicPeriod"/>
              <a:defRPr/>
            </a:pPr>
            <a:endParaRPr lang="en-US" sz="2883" b="0" cap="none" dirty="0">
              <a:solidFill>
                <a:schemeClr val="tx1"/>
              </a:solidFill>
              <a:latin typeface="Helvetica"/>
              <a:cs typeface="Helvetica"/>
            </a:endParaRPr>
          </a:p>
          <a:p>
            <a:pPr marL="669109" indent="-669109">
              <a:buClr>
                <a:srgbClr val="B3C33C"/>
              </a:buClr>
              <a:buFont typeface="+mj-lt"/>
              <a:buAutoNum type="arabicPeriod"/>
              <a:defRPr/>
            </a:pPr>
            <a:r>
              <a:rPr lang="en-US" sz="2883" b="0" cap="none" dirty="0">
                <a:solidFill>
                  <a:srgbClr val="B3C33C"/>
                </a:solidFill>
                <a:latin typeface="Helvetica"/>
                <a:cs typeface="Helvetica"/>
              </a:rPr>
              <a:t> One-page profile</a:t>
            </a:r>
          </a:p>
          <a:p>
            <a:pPr>
              <a:buClr>
                <a:srgbClr val="B3C33C"/>
              </a:buClr>
              <a:defRPr/>
            </a:pPr>
            <a:r>
              <a:rPr lang="en-US" sz="2883" b="0" cap="none" dirty="0">
                <a:solidFill>
                  <a:schemeClr val="tx1"/>
                </a:solidFill>
                <a:latin typeface="Helvetica"/>
                <a:cs typeface="Helvetica"/>
              </a:rPr>
              <a:t>	</a:t>
            </a:r>
          </a:p>
          <a:p>
            <a:pPr marL="669203" indent="-669203">
              <a:defRPr/>
            </a:pPr>
            <a:r>
              <a:rPr lang="en-US" sz="2883" b="0" cap="none" dirty="0">
                <a:solidFill>
                  <a:schemeClr val="tx1"/>
                </a:solidFill>
                <a:latin typeface="Helvetica"/>
                <a:cs typeface="Helvetica"/>
              </a:rPr>
              <a:t>  </a:t>
            </a:r>
          </a:p>
          <a:p>
            <a:pPr algn="ctr">
              <a:defRPr/>
            </a:pPr>
            <a:endParaRPr lang="en-US" sz="2883" b="0" cap="none" dirty="0">
              <a:solidFill>
                <a:schemeClr val="tx1"/>
              </a:solidFill>
              <a:latin typeface="Helvetica"/>
              <a:cs typeface="Helvetica"/>
            </a:endParaRPr>
          </a:p>
          <a:p>
            <a:pPr algn="ctr">
              <a:defRPr/>
            </a:pPr>
            <a:endParaRPr lang="en-US" sz="2883" b="0" cap="none" dirty="0">
              <a:solidFill>
                <a:schemeClr val="tx1"/>
              </a:solidFill>
              <a:latin typeface="Helvetica"/>
              <a:cs typeface="Helvetica"/>
            </a:endParaRPr>
          </a:p>
          <a:p>
            <a:pPr algn="ctr">
              <a:defRPr/>
            </a:pPr>
            <a:endParaRPr lang="en-US" sz="2883" b="0" cap="none" dirty="0">
              <a:solidFill>
                <a:schemeClr val="tx1"/>
              </a:solidFill>
              <a:latin typeface="Helvetica"/>
              <a:cs typeface="Helvetica"/>
            </a:endParaRPr>
          </a:p>
          <a:p>
            <a:pPr algn="ctr">
              <a:defRPr/>
            </a:pPr>
            <a:endParaRPr lang="en-US" sz="3964" b="0" cap="none" dirty="0">
              <a:solidFill>
                <a:schemeClr val="tx1"/>
              </a:solidFill>
              <a:latin typeface="Helvetica"/>
              <a:cs typeface="Helvetica"/>
            </a:endParaRPr>
          </a:p>
        </p:txBody>
      </p:sp>
      <p:sp>
        <p:nvSpPr>
          <p:cNvPr id="14338" name="Rectangle 2">
            <a:extLst>
              <a:ext uri="{FF2B5EF4-FFF2-40B4-BE49-F238E27FC236}">
                <a16:creationId xmlns:a16="http://schemas.microsoft.com/office/drawing/2014/main" id="{15572364-82CB-1E4D-A24F-017FEC432161}"/>
              </a:ext>
            </a:extLst>
          </p:cNvPr>
          <p:cNvSpPr>
            <a:spLocks noChangeArrowheads="1"/>
          </p:cNvSpPr>
          <p:nvPr/>
        </p:nvSpPr>
        <p:spPr bwMode="auto">
          <a:xfrm>
            <a:off x="178762" y="435105"/>
            <a:ext cx="8786477" cy="6447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89383" tIns="44691" rIns="89383" bIns="44691">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20000"/>
              </a:spcBef>
            </a:pPr>
            <a:r>
              <a:rPr lang="en-US" altLang="en-US" sz="3603" dirty="0">
                <a:solidFill>
                  <a:srgbClr val="B3C33C"/>
                </a:solidFill>
                <a:latin typeface="Helvetica" pitchFamily="2" charset="0"/>
              </a:rPr>
              <a:t>Organizing Discovery Information</a:t>
            </a:r>
          </a:p>
        </p:txBody>
      </p:sp>
      <p:sp>
        <p:nvSpPr>
          <p:cNvPr id="6" name="Rectangle 5">
            <a:extLst>
              <a:ext uri="{FF2B5EF4-FFF2-40B4-BE49-F238E27FC236}">
                <a16:creationId xmlns:a16="http://schemas.microsoft.com/office/drawing/2014/main" id="{339456E5-7E92-1C4D-B3E8-7D96575D420F}"/>
              </a:ext>
            </a:extLst>
          </p:cNvPr>
          <p:cNvSpPr/>
          <p:nvPr/>
        </p:nvSpPr>
        <p:spPr>
          <a:xfrm>
            <a:off x="47734" y="6556233"/>
            <a:ext cx="2931572" cy="314060"/>
          </a:xfrm>
          <a:prstGeom prst="rect">
            <a:avLst/>
          </a:prstGeom>
        </p:spPr>
        <p:txBody>
          <a:bodyPr wrap="none">
            <a:spAutoFit/>
          </a:bodyPr>
          <a:lstStyle/>
          <a:p>
            <a:r>
              <a:rPr lang="en-US" sz="1441" dirty="0">
                <a:solidFill>
                  <a:schemeClr val="bg1">
                    <a:lumMod val="65000"/>
                  </a:schemeClr>
                </a:solidFill>
                <a:latin typeface="Helvetica" pitchFamily="2" charset="0"/>
                <a:ea typeface="Calibri" panose="020F0502020204030204" pitchFamily="34" charset="0"/>
                <a:cs typeface="Times New Roman" panose="02020603050405020304" pitchFamily="18" charset="0"/>
              </a:rPr>
              <a:t>© TLCPCP 2019 </a:t>
            </a:r>
            <a:r>
              <a:rPr lang="en-US" sz="1441" dirty="0" err="1">
                <a:solidFill>
                  <a:schemeClr val="bg1">
                    <a:lumMod val="65000"/>
                  </a:schemeClr>
                </a:solidFill>
                <a:latin typeface="Helvetica" pitchFamily="2" charset="0"/>
                <a:ea typeface="Calibri" panose="020F0502020204030204" pitchFamily="34" charset="0"/>
                <a:cs typeface="Times New Roman" panose="02020603050405020304" pitchFamily="18" charset="0"/>
              </a:rPr>
              <a:t>www.tlcpcp.com</a:t>
            </a:r>
            <a:endParaRPr lang="en-CA" sz="1441" dirty="0">
              <a:solidFill>
                <a:schemeClr val="bg1">
                  <a:lumMod val="65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740059"/>
      </p:ext>
    </p:extLst>
  </p:cSld>
  <p:clrMapOvr>
    <a:masterClrMapping/>
  </p:clrMapOvr>
  <p:transition spd="slow"/>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82" name="Picture 7" descr="1pgprofile.pdf">
            <a:extLst>
              <a:ext uri="{FF2B5EF4-FFF2-40B4-BE49-F238E27FC236}">
                <a16:creationId xmlns:a16="http://schemas.microsoft.com/office/drawing/2014/main" id="{41D3A2C2-960F-404E-B3CB-A9130C200D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32160" y="-16804"/>
            <a:ext cx="4830846" cy="6837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486518"/>
      </p:ext>
    </p:extLst>
  </p:cSld>
  <p:clrMapOvr>
    <a:masterClrMapping/>
  </p:clrMapOvr>
  <p:transition advClick="0"/>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6">
            <a:extLst>
              <a:ext uri="{FF2B5EF4-FFF2-40B4-BE49-F238E27FC236}">
                <a16:creationId xmlns:a16="http://schemas.microsoft.com/office/drawing/2014/main" id="{8E0423F9-CCC1-9D4F-B9C9-39DF2E86DD9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28477" y="134071"/>
            <a:ext cx="5287046" cy="6837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5012477"/>
      </p:ext>
    </p:extLst>
  </p:cSld>
  <p:clrMapOvr>
    <a:masterClrMapping/>
  </p:clrMapOvr>
  <p:transition advClick="0"/>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a:extLst>
              <a:ext uri="{FF2B5EF4-FFF2-40B4-BE49-F238E27FC236}">
                <a16:creationId xmlns:a16="http://schemas.microsoft.com/office/drawing/2014/main" id="{852CAC6E-3E74-6B4E-9D55-E9D85525F6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854" y="10368"/>
            <a:ext cx="5904845" cy="6837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107988"/>
      </p:ext>
    </p:extLst>
  </p:cSld>
  <p:clrMapOvr>
    <a:masterClrMapping/>
  </p:clrMapOvr>
  <p:transition advClick="0"/>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ChangeArrowheads="1"/>
          </p:cNvSpPr>
          <p:nvPr/>
        </p:nvSpPr>
        <p:spPr bwMode="auto">
          <a:xfrm>
            <a:off x="1071139" y="1885949"/>
            <a:ext cx="7001724" cy="341760"/>
          </a:xfrm>
          <a:prstGeom prst="rect">
            <a:avLst/>
          </a:prstGeom>
          <a:noFill/>
          <a:ln w="3175" cmpd="sng">
            <a:noFill/>
            <a:miter lim="800000"/>
            <a:headEnd/>
            <a:tailEnd/>
          </a:ln>
        </p:spPr>
        <p:txBody>
          <a:bodyPr anchor="ctr">
            <a:spAutoFit/>
          </a:bodyPr>
          <a:lstStyle/>
          <a:p>
            <a:endParaRPr lang="en-US" sz="1621"/>
          </a:p>
        </p:txBody>
      </p:sp>
      <p:sp>
        <p:nvSpPr>
          <p:cNvPr id="65542" name="Text Box 6"/>
          <p:cNvSpPr txBox="1">
            <a:spLocks noChangeArrowheads="1"/>
          </p:cNvSpPr>
          <p:nvPr/>
        </p:nvSpPr>
        <p:spPr bwMode="auto">
          <a:xfrm>
            <a:off x="41473" y="5302888"/>
            <a:ext cx="9143999" cy="1215081"/>
          </a:xfrm>
          <a:prstGeom prst="rect">
            <a:avLst/>
          </a:prstGeom>
          <a:noFill/>
          <a:ln w="12700">
            <a:noFill/>
            <a:miter lim="800000"/>
            <a:headEnd/>
            <a:tailEnd/>
          </a:ln>
        </p:spPr>
        <p:txBody>
          <a:bodyPr wrap="square" lIns="91319" tIns="45659" rIns="91319" bIns="45659">
            <a:spAutoFit/>
          </a:bodyPr>
          <a:lstStyle/>
          <a:p>
            <a:pPr algn="ctr" defTabSz="913783">
              <a:spcBef>
                <a:spcPct val="25000"/>
              </a:spcBef>
            </a:pPr>
            <a:r>
              <a:rPr lang="en-US" sz="3243" dirty="0">
                <a:latin typeface="Helvetica"/>
                <a:cs typeface="Helvetica"/>
              </a:rPr>
              <a:t>Barb Swartz-</a:t>
            </a:r>
            <a:r>
              <a:rPr lang="en-US" sz="3243" dirty="0" err="1">
                <a:latin typeface="Helvetica"/>
                <a:cs typeface="Helvetica"/>
              </a:rPr>
              <a:t>Biscaro</a:t>
            </a:r>
            <a:endParaRPr lang="en-US" sz="3243" dirty="0">
              <a:latin typeface="Helvetica"/>
              <a:cs typeface="Helvetica"/>
            </a:endParaRPr>
          </a:p>
          <a:p>
            <a:pPr algn="ctr" defTabSz="913783">
              <a:spcBef>
                <a:spcPct val="25000"/>
              </a:spcBef>
            </a:pPr>
            <a:r>
              <a:rPr lang="en-US" sz="3243" dirty="0" err="1">
                <a:latin typeface="Helvetica"/>
                <a:cs typeface="Helvetica"/>
              </a:rPr>
              <a:t>barbs@hsacanada.ca</a:t>
            </a:r>
            <a:endParaRPr lang="en-US" sz="3243" dirty="0">
              <a:latin typeface="Helvetica"/>
              <a:cs typeface="Helvetica"/>
            </a:endParaRPr>
          </a:p>
        </p:txBody>
      </p:sp>
      <p:pic>
        <p:nvPicPr>
          <p:cNvPr id="7" name="Picture 6">
            <a:extLst>
              <a:ext uri="{FF2B5EF4-FFF2-40B4-BE49-F238E27FC236}">
                <a16:creationId xmlns:a16="http://schemas.microsoft.com/office/drawing/2014/main" id="{6887D2DC-3520-5344-A5C7-D8AF2A891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092" y="2742557"/>
            <a:ext cx="4777647" cy="1990686"/>
          </a:xfrm>
          <a:prstGeom prst="rect">
            <a:avLst/>
          </a:prstGeom>
        </p:spPr>
      </p:pic>
      <p:sp>
        <p:nvSpPr>
          <p:cNvPr id="5" name="Rectangle 4">
            <a:extLst>
              <a:ext uri="{FF2B5EF4-FFF2-40B4-BE49-F238E27FC236}">
                <a16:creationId xmlns:a16="http://schemas.microsoft.com/office/drawing/2014/main" id="{AC394B78-567D-D542-8879-F15AC93067EF}"/>
              </a:ext>
            </a:extLst>
          </p:cNvPr>
          <p:cNvSpPr/>
          <p:nvPr/>
        </p:nvSpPr>
        <p:spPr>
          <a:xfrm>
            <a:off x="1" y="652147"/>
            <a:ext cx="9143999" cy="757772"/>
          </a:xfrm>
          <a:prstGeom prst="rect">
            <a:avLst/>
          </a:prstGeom>
        </p:spPr>
        <p:txBody>
          <a:bodyPr wrap="square">
            <a:spAutoFit/>
          </a:bodyPr>
          <a:lstStyle/>
          <a:p>
            <a:pPr algn="ctr" defTabSz="913783">
              <a:spcBef>
                <a:spcPct val="25000"/>
              </a:spcBef>
            </a:pPr>
            <a:r>
              <a:rPr lang="en-US" sz="4324" dirty="0" err="1">
                <a:latin typeface="Helvetica"/>
                <a:cs typeface="Helvetica"/>
              </a:rPr>
              <a:t>www.hsacanada.ca</a:t>
            </a:r>
            <a:endParaRPr lang="en-US" sz="4324" dirty="0">
              <a:latin typeface="Helvetica"/>
              <a:cs typeface="Helvetica"/>
            </a:endParaRPr>
          </a:p>
        </p:txBody>
      </p:sp>
      <p:sp>
        <p:nvSpPr>
          <p:cNvPr id="10" name="Rectangle 9">
            <a:extLst>
              <a:ext uri="{FF2B5EF4-FFF2-40B4-BE49-F238E27FC236}">
                <a16:creationId xmlns:a16="http://schemas.microsoft.com/office/drawing/2014/main" id="{B0CCE959-180A-4C46-B1A4-0CBA8CCB895D}"/>
              </a:ext>
            </a:extLst>
          </p:cNvPr>
          <p:cNvSpPr/>
          <p:nvPr/>
        </p:nvSpPr>
        <p:spPr>
          <a:xfrm>
            <a:off x="1" y="1447690"/>
            <a:ext cx="9143999" cy="757772"/>
          </a:xfrm>
          <a:prstGeom prst="rect">
            <a:avLst/>
          </a:prstGeom>
        </p:spPr>
        <p:txBody>
          <a:bodyPr wrap="square">
            <a:spAutoFit/>
          </a:bodyPr>
          <a:lstStyle/>
          <a:p>
            <a:pPr algn="ctr" defTabSz="913783">
              <a:spcBef>
                <a:spcPct val="25000"/>
              </a:spcBef>
            </a:pPr>
            <a:r>
              <a:rPr lang="en-US" sz="4324" dirty="0" err="1">
                <a:latin typeface="Helvetica"/>
                <a:cs typeface="Helvetica"/>
              </a:rPr>
              <a:t>www.tlcpcp.com</a:t>
            </a:r>
            <a:endParaRPr lang="en-US" sz="4324" dirty="0">
              <a:latin typeface="Helvetica"/>
              <a:cs typeface="Helvetic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isk squiggle.PD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52845" y="10368"/>
            <a:ext cx="5886666" cy="6837264"/>
          </a:xfrm>
          <a:prstGeom prst="rect">
            <a:avLst/>
          </a:prstGeom>
        </p:spPr>
      </p:pic>
    </p:spTree>
    <p:extLst>
      <p:ext uri="{BB962C8B-B14F-4D97-AF65-F5344CB8AC3E}">
        <p14:creationId xmlns:p14="http://schemas.microsoft.com/office/powerpoint/2010/main" val="1536581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chocolat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6" y="1918824"/>
            <a:ext cx="4613024" cy="49288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1"/>
          <p:cNvSpPr/>
          <p:nvPr/>
        </p:nvSpPr>
        <p:spPr>
          <a:xfrm>
            <a:off x="1" y="268239"/>
            <a:ext cx="9144000" cy="757648"/>
          </a:xfrm>
          <a:prstGeom prst="rect">
            <a:avLst/>
          </a:prstGeom>
        </p:spPr>
        <p:txBody>
          <a:bodyPr wrap="square" lIns="91319" tIns="45659" rIns="91319" bIns="45659">
            <a:spAutoFit/>
          </a:bodyPr>
          <a:lstStyle/>
          <a:p>
            <a:pPr algn="ctr"/>
            <a:r>
              <a:rPr lang="en-GB" sz="4324" dirty="0">
                <a:solidFill>
                  <a:srgbClr val="FFFFFF"/>
                </a:solidFill>
                <a:latin typeface="Helvetica"/>
                <a:cs typeface="Helvetica"/>
              </a:rPr>
              <a:t> </a:t>
            </a:r>
            <a:r>
              <a:rPr lang="en-GB" sz="4279" dirty="0">
                <a:latin typeface="Helvetica"/>
                <a:cs typeface="Helvetica"/>
              </a:rPr>
              <a:t>What are you struggling to balance?</a:t>
            </a:r>
            <a:endParaRPr lang="en-US" sz="4279" dirty="0">
              <a:latin typeface="Helvetica"/>
              <a:cs typeface="Helvetica"/>
            </a:endParaRPr>
          </a:p>
        </p:txBody>
      </p:sp>
      <p:pic>
        <p:nvPicPr>
          <p:cNvPr id="4" name="Picture 3" descr="smoking.jpg"/>
          <p:cNvPicPr>
            <a:picLocks noChangeAspect="1"/>
          </p:cNvPicPr>
          <p:nvPr/>
        </p:nvPicPr>
        <p:blipFill rotWithShape="1">
          <a:blip r:embed="rId4">
            <a:extLst>
              <a:ext uri="{28A0092B-C50C-407E-A947-70E740481C1C}">
                <a14:useLocalDpi xmlns:a14="http://schemas.microsoft.com/office/drawing/2010/main"/>
              </a:ext>
            </a:extLst>
          </a:blip>
          <a:srcRect l="22147"/>
          <a:stretch/>
        </p:blipFill>
        <p:spPr>
          <a:xfrm>
            <a:off x="4469943" y="1918823"/>
            <a:ext cx="4647581" cy="4928808"/>
          </a:xfrm>
          <a:prstGeom prst="rect">
            <a:avLst/>
          </a:prstGeom>
        </p:spPr>
      </p:pic>
    </p:spTree>
    <p:extLst>
      <p:ext uri="{BB962C8B-B14F-4D97-AF65-F5344CB8AC3E}">
        <p14:creationId xmlns:p14="http://schemas.microsoft.com/office/powerpoint/2010/main" val="39817961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Greys Anatomy 2 Minute Drill">
            <a:hlinkClick r:id="" action="ppaction://media"/>
            <a:extLst>
              <a:ext uri="{FF2B5EF4-FFF2-40B4-BE49-F238E27FC236}">
                <a16:creationId xmlns:a16="http://schemas.microsoft.com/office/drawing/2014/main" id="{43BB86EB-1174-32FF-D535-E047E7FA92A8}"/>
              </a:ext>
            </a:extLst>
          </p:cNvPr>
          <p:cNvPicPr>
            <a:picLocks noRot="1" noChangeAspect="1"/>
          </p:cNvPicPr>
          <p:nvPr>
            <a:videoFile r:link="rId1"/>
          </p:nvPr>
        </p:nvPicPr>
        <p:blipFill>
          <a:blip r:embed="rId4"/>
          <a:stretch>
            <a:fillRect/>
          </a:stretch>
        </p:blipFill>
        <p:spPr>
          <a:xfrm>
            <a:off x="77402" y="298174"/>
            <a:ext cx="8989195" cy="6450496"/>
          </a:xfrm>
          <a:prstGeom prst="rect">
            <a:avLst/>
          </a:prstGeom>
        </p:spPr>
      </p:pic>
    </p:spTree>
    <p:extLst>
      <p:ext uri="{BB962C8B-B14F-4D97-AF65-F5344CB8AC3E}">
        <p14:creationId xmlns:p14="http://schemas.microsoft.com/office/powerpoint/2010/main" val="52128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1387</TotalTime>
  <Words>3890</Words>
  <Application>Microsoft Macintosh PowerPoint</Application>
  <PresentationFormat>On-screen Show (4:3)</PresentationFormat>
  <Paragraphs>879</Paragraphs>
  <Slides>69</Slides>
  <Notes>63</Notes>
  <HiddenSlides>0</HiddenSlides>
  <MMClips>3</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69</vt:i4>
      </vt:variant>
    </vt:vector>
  </HeadingPairs>
  <TitlesOfParts>
    <vt:vector size="83" baseType="lpstr">
      <vt:lpstr>Brush Script MT</vt:lpstr>
      <vt:lpstr>Arial</vt:lpstr>
      <vt:lpstr>Arial Black</vt:lpstr>
      <vt:lpstr>Calibri</vt:lpstr>
      <vt:lpstr>Calibri Light</vt:lpstr>
      <vt:lpstr>Comic Sans MS</vt:lpstr>
      <vt:lpstr>Georgia</vt:lpstr>
      <vt:lpstr>Helvetica</vt:lpstr>
      <vt:lpstr>Raleway</vt:lpstr>
      <vt:lpstr>Times New Roman</vt:lpstr>
      <vt:lpstr>Verdana</vt:lpstr>
      <vt:lpstr>Wingdings</vt:lpstr>
      <vt:lpstr>Office Theme</vt:lpstr>
      <vt:lpstr>Document</vt:lpstr>
      <vt:lpstr>Choice and Balance</vt:lpstr>
      <vt:lpstr>Control of the “W’s”</vt:lpstr>
      <vt:lpstr>PowerPoint Presentation</vt:lpstr>
      <vt:lpstr>Choice has Boundaries for Everyone </vt:lpstr>
      <vt:lpstr>Support vs Overprotecting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Person’s Perspective</vt:lpstr>
      <vt:lpstr>   Family’s Perspective</vt:lpstr>
      <vt:lpstr>“If I had an hour to save the world, I’d spend 55 minutes defining the problem.”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Integrated Support Star</vt:lpstr>
      <vt:lpstr>PowerPoint Presentation</vt:lpstr>
      <vt:lpstr>PowerPoint Presentation</vt:lpstr>
      <vt:lpstr>Integrated Supports</vt:lpstr>
      <vt:lpstr>PowerPoint Presentation</vt:lpstr>
      <vt:lpstr>Charting the LifeCourse Framework  and Tools</vt:lpstr>
      <vt:lpstr>Change Agents AND Change Targets</vt:lpstr>
      <vt:lpstr> ‘Discontent is the first necessity of progress’  -Thomas Edison </vt:lpstr>
      <vt:lpstr> Discontent is the Engine of Change</vt:lpstr>
      <vt:lpstr> Cynical Discontent</vt:lpstr>
      <vt:lpstr>Optimistic Discontent</vt:lpstr>
      <vt:lpstr>PowerPoint Presentation</vt:lpstr>
      <vt:lpstr>PowerPoint Presentation</vt:lpstr>
      <vt:lpstr>PowerPoint Presentation</vt:lpstr>
      <vt:lpstr>PowerPoint Presentation</vt:lpstr>
      <vt:lpstr>PowerPoint Presentation</vt:lpstr>
      <vt:lpstr>PowerPoint Presentation</vt:lpstr>
      <vt:lpstr>Communication Chart For Chuck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Decision Making Agreement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Barb Swartz</dc:creator>
  <cp:keywords/>
  <dc:description/>
  <cp:lastModifiedBy>Barb Swartz</cp:lastModifiedBy>
  <cp:revision>8</cp:revision>
  <dcterms:created xsi:type="dcterms:W3CDTF">2022-09-06T17:50:19Z</dcterms:created>
  <dcterms:modified xsi:type="dcterms:W3CDTF">2022-09-15T14:43:10Z</dcterms:modified>
  <cp:category/>
</cp:coreProperties>
</file>