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tiff" ContentType="image/tiff"/>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8" r:id="rId1"/>
  </p:sldMasterIdLst>
  <p:notesMasterIdLst>
    <p:notesMasterId r:id="rId41"/>
  </p:notesMasterIdLst>
  <p:handoutMasterIdLst>
    <p:handoutMasterId r:id="rId42"/>
  </p:handoutMasterIdLst>
  <p:sldIdLst>
    <p:sldId id="256" r:id="rId2"/>
    <p:sldId id="573" r:id="rId3"/>
    <p:sldId id="899" r:id="rId4"/>
    <p:sldId id="934" r:id="rId5"/>
    <p:sldId id="900" r:id="rId6"/>
    <p:sldId id="901" r:id="rId7"/>
    <p:sldId id="929" r:id="rId8"/>
    <p:sldId id="902" r:id="rId9"/>
    <p:sldId id="903" r:id="rId10"/>
    <p:sldId id="904" r:id="rId11"/>
    <p:sldId id="905" r:id="rId12"/>
    <p:sldId id="884" r:id="rId13"/>
    <p:sldId id="886" r:id="rId14"/>
    <p:sldId id="930" r:id="rId15"/>
    <p:sldId id="887" r:id="rId16"/>
    <p:sldId id="888" r:id="rId17"/>
    <p:sldId id="889" r:id="rId18"/>
    <p:sldId id="890" r:id="rId19"/>
    <p:sldId id="261" r:id="rId20"/>
    <p:sldId id="917" r:id="rId21"/>
    <p:sldId id="918" r:id="rId22"/>
    <p:sldId id="919" r:id="rId23"/>
    <p:sldId id="741" r:id="rId24"/>
    <p:sldId id="742" r:id="rId25"/>
    <p:sldId id="920" r:id="rId26"/>
    <p:sldId id="932" r:id="rId27"/>
    <p:sldId id="744" r:id="rId28"/>
    <p:sldId id="745" r:id="rId29"/>
    <p:sldId id="921" r:id="rId30"/>
    <p:sldId id="907" r:id="rId31"/>
    <p:sldId id="908" r:id="rId32"/>
    <p:sldId id="621" r:id="rId33"/>
    <p:sldId id="620" r:id="rId34"/>
    <p:sldId id="922" r:id="rId35"/>
    <p:sldId id="576" r:id="rId36"/>
    <p:sldId id="933" r:id="rId37"/>
    <p:sldId id="711" r:id="rId38"/>
    <p:sldId id="931" r:id="rId39"/>
    <p:sldId id="743" r:id="rId40"/>
  </p:sldIdLst>
  <p:sldSz cx="10150475" cy="7589838"/>
  <p:notesSz cx="6858000" cy="9144000"/>
  <p:defaultTextStyle>
    <a:defPPr>
      <a:defRPr lang="en-US"/>
    </a:defPPr>
    <a:lvl1pPr algn="l" rtl="0" fontAlgn="base">
      <a:spcBef>
        <a:spcPct val="0"/>
      </a:spcBef>
      <a:spcAft>
        <a:spcPct val="0"/>
      </a:spcAft>
      <a:defRPr sz="2400" b="1" kern="1200">
        <a:solidFill>
          <a:schemeClr val="tx1"/>
        </a:solidFill>
        <a:latin typeface="Comic Sans MS" charset="0"/>
        <a:ea typeface="ＭＳ Ｐゴシック" charset="-128"/>
        <a:cs typeface="+mn-cs"/>
      </a:defRPr>
    </a:lvl1pPr>
    <a:lvl2pPr marL="457200" algn="l" rtl="0" fontAlgn="base">
      <a:spcBef>
        <a:spcPct val="0"/>
      </a:spcBef>
      <a:spcAft>
        <a:spcPct val="0"/>
      </a:spcAft>
      <a:defRPr sz="2400" b="1" kern="1200">
        <a:solidFill>
          <a:schemeClr val="tx1"/>
        </a:solidFill>
        <a:latin typeface="Comic Sans MS" charset="0"/>
        <a:ea typeface="ＭＳ Ｐゴシック" charset="-128"/>
        <a:cs typeface="+mn-cs"/>
      </a:defRPr>
    </a:lvl2pPr>
    <a:lvl3pPr marL="914400" algn="l" rtl="0" fontAlgn="base">
      <a:spcBef>
        <a:spcPct val="0"/>
      </a:spcBef>
      <a:spcAft>
        <a:spcPct val="0"/>
      </a:spcAft>
      <a:defRPr sz="2400" b="1" kern="1200">
        <a:solidFill>
          <a:schemeClr val="tx1"/>
        </a:solidFill>
        <a:latin typeface="Comic Sans MS" charset="0"/>
        <a:ea typeface="ＭＳ Ｐゴシック" charset="-128"/>
        <a:cs typeface="+mn-cs"/>
      </a:defRPr>
    </a:lvl3pPr>
    <a:lvl4pPr marL="1371600" algn="l" rtl="0" fontAlgn="base">
      <a:spcBef>
        <a:spcPct val="0"/>
      </a:spcBef>
      <a:spcAft>
        <a:spcPct val="0"/>
      </a:spcAft>
      <a:defRPr sz="2400" b="1" kern="1200">
        <a:solidFill>
          <a:schemeClr val="tx1"/>
        </a:solidFill>
        <a:latin typeface="Comic Sans MS" charset="0"/>
        <a:ea typeface="ＭＳ Ｐゴシック" charset="-128"/>
        <a:cs typeface="+mn-cs"/>
      </a:defRPr>
    </a:lvl4pPr>
    <a:lvl5pPr marL="1828800" algn="l" rtl="0" fontAlgn="base">
      <a:spcBef>
        <a:spcPct val="0"/>
      </a:spcBef>
      <a:spcAft>
        <a:spcPct val="0"/>
      </a:spcAft>
      <a:defRPr sz="2400" b="1" kern="1200">
        <a:solidFill>
          <a:schemeClr val="tx1"/>
        </a:solidFill>
        <a:latin typeface="Comic Sans MS" charset="0"/>
        <a:ea typeface="ＭＳ Ｐゴシック" charset="-128"/>
        <a:cs typeface="+mn-cs"/>
      </a:defRPr>
    </a:lvl5pPr>
    <a:lvl6pPr marL="2286000" algn="l" defTabSz="914400" rtl="0" eaLnBrk="1" latinLnBrk="0" hangingPunct="1">
      <a:defRPr sz="2400" b="1" kern="1200">
        <a:solidFill>
          <a:schemeClr val="tx1"/>
        </a:solidFill>
        <a:latin typeface="Comic Sans MS" charset="0"/>
        <a:ea typeface="ＭＳ Ｐゴシック" charset="-128"/>
        <a:cs typeface="+mn-cs"/>
      </a:defRPr>
    </a:lvl6pPr>
    <a:lvl7pPr marL="2743200" algn="l" defTabSz="914400" rtl="0" eaLnBrk="1" latinLnBrk="0" hangingPunct="1">
      <a:defRPr sz="2400" b="1" kern="1200">
        <a:solidFill>
          <a:schemeClr val="tx1"/>
        </a:solidFill>
        <a:latin typeface="Comic Sans MS" charset="0"/>
        <a:ea typeface="ＭＳ Ｐゴシック" charset="-128"/>
        <a:cs typeface="+mn-cs"/>
      </a:defRPr>
    </a:lvl7pPr>
    <a:lvl8pPr marL="3200400" algn="l" defTabSz="914400" rtl="0" eaLnBrk="1" latinLnBrk="0" hangingPunct="1">
      <a:defRPr sz="2400" b="1" kern="1200">
        <a:solidFill>
          <a:schemeClr val="tx1"/>
        </a:solidFill>
        <a:latin typeface="Comic Sans MS" charset="0"/>
        <a:ea typeface="ＭＳ Ｐゴシック" charset="-128"/>
        <a:cs typeface="+mn-cs"/>
      </a:defRPr>
    </a:lvl8pPr>
    <a:lvl9pPr marL="3657600" algn="l" defTabSz="914400" rtl="0" eaLnBrk="1" latinLnBrk="0" hangingPunct="1">
      <a:defRPr sz="2400" b="1" kern="1200">
        <a:solidFill>
          <a:schemeClr val="tx1"/>
        </a:solidFill>
        <a:latin typeface="Comic Sans MS" charset="0"/>
        <a:ea typeface="ＭＳ Ｐゴシック" charset="-128"/>
        <a:cs typeface="+mn-cs"/>
      </a:defRPr>
    </a:lvl9pPr>
  </p:defaultTextStyle>
  <p:extLst>
    <p:ext uri="{EFAFB233-063F-42B5-8137-9DF3F51BA10A}">
      <p15:sldGuideLst xmlns:p15="http://schemas.microsoft.com/office/powerpoint/2012/main">
        <p15:guide id="1" orient="horz" pos="2391">
          <p15:clr>
            <a:srgbClr val="A4A3A4"/>
          </p15:clr>
        </p15:guide>
        <p15:guide id="2" pos="319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p:clrMru>
    <a:srgbClr val="B3C33C"/>
    <a:srgbClr val="B2CB7F"/>
    <a:srgbClr val="9AC869"/>
    <a:srgbClr val="E5DFED"/>
    <a:srgbClr val="1F84CA"/>
    <a:srgbClr val="0C0D0D"/>
    <a:srgbClr val="0070C0"/>
    <a:srgbClr val="86BA28"/>
    <a:srgbClr val="8FD04A"/>
    <a:srgbClr val="4FA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348" autoAdjust="0"/>
    <p:restoredTop sz="94694" autoAdjust="0"/>
  </p:normalViewPr>
  <p:slideViewPr>
    <p:cSldViewPr>
      <p:cViewPr varScale="1">
        <p:scale>
          <a:sx n="109" d="100"/>
          <a:sy n="109" d="100"/>
        </p:scale>
        <p:origin x="912" y="184"/>
      </p:cViewPr>
      <p:guideLst>
        <p:guide orient="horz" pos="2391"/>
        <p:guide pos="3197"/>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8208"/>
    </p:cViewPr>
  </p:sorterViewPr>
  <p:notesViewPr>
    <p:cSldViewPr>
      <p:cViewPr>
        <p:scale>
          <a:sx n="100" d="100"/>
          <a:sy n="100" d="100"/>
        </p:scale>
        <p:origin x="2960" y="14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643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b="0">
                <a:latin typeface="Arial" charset="0"/>
                <a:ea typeface="+mn-ea"/>
                <a:cs typeface="+mn-cs"/>
              </a:defRPr>
            </a:lvl1pPr>
          </a:lstStyle>
          <a:p>
            <a:pPr>
              <a:defRPr/>
            </a:pPr>
            <a:endParaRPr lang="en-US"/>
          </a:p>
        </p:txBody>
      </p:sp>
      <p:sp>
        <p:nvSpPr>
          <p:cNvPr id="146435"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b="0">
                <a:latin typeface="Arial" charset="0"/>
                <a:ea typeface="+mn-ea"/>
                <a:cs typeface="+mn-cs"/>
              </a:defRPr>
            </a:lvl1pPr>
          </a:lstStyle>
          <a:p>
            <a:pPr>
              <a:defRPr/>
            </a:pPr>
            <a:endParaRPr lang="en-US"/>
          </a:p>
        </p:txBody>
      </p:sp>
      <p:sp>
        <p:nvSpPr>
          <p:cNvPr id="146436"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b="0">
                <a:latin typeface="Arial" charset="0"/>
                <a:ea typeface="+mn-ea"/>
                <a:cs typeface="+mn-cs"/>
              </a:defRPr>
            </a:lvl1pPr>
          </a:lstStyle>
          <a:p>
            <a:pPr>
              <a:defRPr/>
            </a:pPr>
            <a:endParaRPr lang="en-US"/>
          </a:p>
        </p:txBody>
      </p:sp>
      <p:sp>
        <p:nvSpPr>
          <p:cNvPr id="14643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atin typeface="Arial" charset="0"/>
                <a:ea typeface="MS PGothic" pitchFamily="34" charset="-128"/>
              </a:defRPr>
            </a:lvl1pPr>
          </a:lstStyle>
          <a:p>
            <a:pPr>
              <a:defRPr/>
            </a:pPr>
            <a:fld id="{54D2A6A8-76FB-42B0-9367-1D2CB6D34C26}" type="slidenum">
              <a:rPr lang="en-US"/>
              <a:pPr>
                <a:defRPr/>
              </a:pPr>
              <a:t>‹#›</a:t>
            </a:fld>
            <a:endParaRPr lang="en-US"/>
          </a:p>
        </p:txBody>
      </p:sp>
    </p:spTree>
    <p:extLst>
      <p:ext uri="{BB962C8B-B14F-4D97-AF65-F5344CB8AC3E}">
        <p14:creationId xmlns:p14="http://schemas.microsoft.com/office/powerpoint/2010/main" val="30869169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35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b="0">
                <a:latin typeface="Arial" charset="0"/>
                <a:ea typeface="+mn-ea"/>
                <a:cs typeface="+mn-cs"/>
              </a:defRPr>
            </a:lvl1pPr>
          </a:lstStyle>
          <a:p>
            <a:pPr>
              <a:defRPr/>
            </a:pPr>
            <a:endParaRPr lang="en-US"/>
          </a:p>
        </p:txBody>
      </p:sp>
      <p:sp>
        <p:nvSpPr>
          <p:cNvPr id="19353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b="0">
                <a:latin typeface="Arial" charset="0"/>
                <a:ea typeface="+mn-ea"/>
                <a:cs typeface="+mn-cs"/>
              </a:defRPr>
            </a:lvl1pPr>
          </a:lstStyle>
          <a:p>
            <a:pPr>
              <a:defRPr/>
            </a:pPr>
            <a:endParaRPr lang="en-US"/>
          </a:p>
        </p:txBody>
      </p:sp>
      <p:sp>
        <p:nvSpPr>
          <p:cNvPr id="66564" name="Rectangle 4"/>
          <p:cNvSpPr>
            <a:spLocks noGrp="1" noRot="1" noChangeAspect="1" noChangeArrowheads="1" noTextEdit="1"/>
          </p:cNvSpPr>
          <p:nvPr>
            <p:ph type="sldImg" idx="2"/>
          </p:nvPr>
        </p:nvSpPr>
        <p:spPr bwMode="auto">
          <a:xfrm>
            <a:off x="1136650" y="685800"/>
            <a:ext cx="4584700" cy="3429000"/>
          </a:xfrm>
          <a:prstGeom prst="rect">
            <a:avLst/>
          </a:prstGeom>
          <a:noFill/>
          <a:ln w="9525">
            <a:solidFill>
              <a:srgbClr val="000000"/>
            </a:solidFill>
            <a:miter lim="800000"/>
            <a:headEnd/>
            <a:tailEnd/>
          </a:ln>
        </p:spPr>
      </p:sp>
      <p:sp>
        <p:nvSpPr>
          <p:cNvPr id="193541" name="Rectangle 5"/>
          <p:cNvSpPr>
            <a:spLocks noGrp="1" noChangeArrowheads="1"/>
          </p:cNvSpPr>
          <p:nvPr>
            <p:ph type="body" sz="quarter" idx="3"/>
          </p:nvPr>
        </p:nvSpPr>
        <p:spPr bwMode="auto">
          <a:xfrm>
            <a:off x="685800" y="4343400"/>
            <a:ext cx="5486400" cy="4114800"/>
          </a:xfrm>
          <a:prstGeom prst="rect">
            <a:avLst/>
          </a:prstGeom>
          <a:noFill/>
          <a:ln w="9525">
            <a:solidFill>
              <a:schemeClr val="tx1"/>
            </a:solid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354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b="0">
                <a:latin typeface="Arial" charset="0"/>
                <a:ea typeface="+mn-ea"/>
                <a:cs typeface="+mn-cs"/>
              </a:defRPr>
            </a:lvl1pPr>
          </a:lstStyle>
          <a:p>
            <a:pPr>
              <a:defRPr/>
            </a:pPr>
            <a:endParaRPr lang="en-US"/>
          </a:p>
        </p:txBody>
      </p:sp>
      <p:sp>
        <p:nvSpPr>
          <p:cNvPr id="19354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atin typeface="Arial" charset="0"/>
                <a:ea typeface="MS PGothic" pitchFamily="34" charset="-128"/>
              </a:defRPr>
            </a:lvl1pPr>
          </a:lstStyle>
          <a:p>
            <a:pPr>
              <a:defRPr/>
            </a:pPr>
            <a:fld id="{ABA769A3-F11C-4895-9CD2-173AA5928A93}" type="slidenum">
              <a:rPr lang="en-US"/>
              <a:pPr>
                <a:defRPr/>
              </a:pPr>
              <a:t>‹#›</a:t>
            </a:fld>
            <a:endParaRPr lang="en-US"/>
          </a:p>
        </p:txBody>
      </p:sp>
    </p:spTree>
    <p:extLst>
      <p:ext uri="{BB962C8B-B14F-4D97-AF65-F5344CB8AC3E}">
        <p14:creationId xmlns:p14="http://schemas.microsoft.com/office/powerpoint/2010/main" val="39343199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400" b="1" kern="1200">
        <a:solidFill>
          <a:schemeClr val="tx1"/>
        </a:solidFill>
        <a:latin typeface="Arial" charset="0"/>
        <a:ea typeface="ＭＳ Ｐゴシック" charset="-128"/>
        <a:cs typeface="MS PGothic" pitchFamily="34" charset="-128"/>
      </a:defRPr>
    </a:lvl1pPr>
    <a:lvl2pPr marL="457200" algn="l" rtl="0" eaLnBrk="0" fontAlgn="base" hangingPunct="0">
      <a:spcBef>
        <a:spcPct val="30000"/>
      </a:spcBef>
      <a:spcAft>
        <a:spcPct val="0"/>
      </a:spcAft>
      <a:defRPr sz="13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S PGothic" pitchFamily="34" charset="-128"/>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a:extLst>
              <a:ext uri="{FF2B5EF4-FFF2-40B4-BE49-F238E27FC236}">
                <a16:creationId xmlns:a16="http://schemas.microsoft.com/office/drawing/2014/main" id="{6A9CE2CD-7369-924C-A3D2-C5C626557B7A}"/>
              </a:ext>
            </a:extLst>
          </p:cNvPr>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1">
                <a:solidFill>
                  <a:schemeClr val="tx1"/>
                </a:solidFill>
                <a:latin typeface="Comic Sans MS" panose="030F0902030302020204" pitchFamily="66" charset="0"/>
                <a:ea typeface="ＭＳ Ｐゴシック" panose="020B0600070205080204" pitchFamily="34" charset="-128"/>
              </a:defRPr>
            </a:lvl1pPr>
            <a:lvl2pPr marL="742950" indent="-285750">
              <a:defRPr sz="2400" b="1">
                <a:solidFill>
                  <a:schemeClr val="tx1"/>
                </a:solidFill>
                <a:latin typeface="Comic Sans MS" panose="030F0902030302020204" pitchFamily="66" charset="0"/>
                <a:ea typeface="ＭＳ Ｐゴシック" panose="020B0600070205080204" pitchFamily="34" charset="-128"/>
              </a:defRPr>
            </a:lvl2pPr>
            <a:lvl3pPr marL="1143000" indent="-228600">
              <a:defRPr sz="2400" b="1">
                <a:solidFill>
                  <a:schemeClr val="tx1"/>
                </a:solidFill>
                <a:latin typeface="Comic Sans MS" panose="030F0902030302020204" pitchFamily="66" charset="0"/>
                <a:ea typeface="ＭＳ Ｐゴシック" panose="020B0600070205080204" pitchFamily="34" charset="-128"/>
              </a:defRPr>
            </a:lvl3pPr>
            <a:lvl4pPr marL="1600200" indent="-228600">
              <a:defRPr sz="2400" b="1">
                <a:solidFill>
                  <a:schemeClr val="tx1"/>
                </a:solidFill>
                <a:latin typeface="Comic Sans MS" panose="030F0902030302020204" pitchFamily="66" charset="0"/>
                <a:ea typeface="ＭＳ Ｐゴシック" panose="020B0600070205080204" pitchFamily="34" charset="-128"/>
              </a:defRPr>
            </a:lvl4pPr>
            <a:lvl5pPr marL="2057400" indent="-228600">
              <a:defRPr sz="2400" b="1">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902030302020204" pitchFamily="66" charset="0"/>
                <a:ea typeface="ＭＳ Ｐゴシック" panose="020B0600070205080204" pitchFamily="34" charset="-128"/>
              </a:defRPr>
            </a:lvl9pPr>
          </a:lstStyle>
          <a:p>
            <a:fld id="{1A7CB522-B93A-A54D-80ED-6AA4A0A34E0C}" type="slidenum">
              <a:rPr lang="en-US" altLang="en-US" sz="1200" b="0" smtClean="0">
                <a:latin typeface="Arial" panose="020B0604020202020204" pitchFamily="34" charset="0"/>
              </a:rPr>
              <a:pPr/>
              <a:t>2</a:t>
            </a:fld>
            <a:endParaRPr lang="en-US" altLang="en-US" sz="1200" b="0">
              <a:latin typeface="Arial" panose="020B0604020202020204" pitchFamily="34" charset="0"/>
            </a:endParaRPr>
          </a:p>
        </p:txBody>
      </p:sp>
      <p:sp>
        <p:nvSpPr>
          <p:cNvPr id="23554" name="Rectangle 2">
            <a:extLst>
              <a:ext uri="{FF2B5EF4-FFF2-40B4-BE49-F238E27FC236}">
                <a16:creationId xmlns:a16="http://schemas.microsoft.com/office/drawing/2014/main" id="{936E613E-E9CE-2D41-B135-5D92CB769D6D}"/>
              </a:ext>
            </a:extLst>
          </p:cNvPr>
          <p:cNvSpPr>
            <a:spLocks noGrp="1" noRot="1" noChangeAspect="1" noChangeArrowheads="1" noTextEdit="1"/>
          </p:cNvSpPr>
          <p:nvPr>
            <p:ph type="sldImg"/>
          </p:nvPr>
        </p:nvSpPr>
        <p:spPr>
          <a:ln/>
        </p:spPr>
      </p:sp>
      <p:sp>
        <p:nvSpPr>
          <p:cNvPr id="23555" name="Rectangle 3">
            <a:extLst>
              <a:ext uri="{FF2B5EF4-FFF2-40B4-BE49-F238E27FC236}">
                <a16:creationId xmlns:a16="http://schemas.microsoft.com/office/drawing/2014/main" id="{663366CD-6233-D840-9A31-C7BAF8E3F7D9}"/>
              </a:ext>
            </a:extLst>
          </p:cNvPr>
          <p:cNvSpPr>
            <a:spLocks noGrp="1" noChangeArrowheads="1"/>
          </p:cNvSpPr>
          <p:nvPr>
            <p:ph type="body" idx="1"/>
          </p:nvPr>
        </p:nvSpPr>
        <p:spPr>
          <a:xfrm>
            <a:off x="914400" y="4414838"/>
            <a:ext cx="5029200" cy="4184650"/>
          </a:xfrm>
          <a:noFill/>
          <a:extLst>
            <a:ext uri="{909E8E84-426E-40dd-AFC4-6F175D3DCCD1}">
              <a14:hiddenFill xmlns:a14="http://schemas.microsoft.com/office/drawing/2010/main" xmlns="">
                <a:solidFill>
                  <a:srgbClr val="FFFFFF"/>
                </a:solidFill>
              </a14:hiddenFill>
            </a:ext>
          </a:extLst>
        </p:spPr>
        <p:txBody>
          <a:bodyPr/>
          <a:lstStyle/>
          <a:p>
            <a:pPr eaLnBrk="1" hangingPunct="1"/>
            <a:endParaRPr lang="en-GB" altLang="en-US" sz="1600" dirty="0">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1827694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Slide Image Placeholder 1">
            <a:extLst>
              <a:ext uri="{FF2B5EF4-FFF2-40B4-BE49-F238E27FC236}">
                <a16:creationId xmlns:a16="http://schemas.microsoft.com/office/drawing/2014/main" id="{2FFFBEA1-EE04-6645-A046-C406EEBE1559}"/>
              </a:ext>
            </a:extLst>
          </p:cNvPr>
          <p:cNvSpPr>
            <a:spLocks noGrp="1" noRot="1" noChangeAspect="1" noChangeArrowheads="1" noTextEdit="1"/>
          </p:cNvSpPr>
          <p:nvPr>
            <p:ph type="sldImg"/>
          </p:nvPr>
        </p:nvSpPr>
        <p:spPr>
          <a:ln/>
        </p:spPr>
      </p:sp>
      <p:sp>
        <p:nvSpPr>
          <p:cNvPr id="175106" name="Notes Placeholder 2">
            <a:extLst>
              <a:ext uri="{FF2B5EF4-FFF2-40B4-BE49-F238E27FC236}">
                <a16:creationId xmlns:a16="http://schemas.microsoft.com/office/drawing/2014/main" id="{701F51CD-76E5-D344-933F-B5652E043593}"/>
              </a:ext>
            </a:extLst>
          </p:cNvPr>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Lst>
        </p:spPr>
        <p:txBody>
          <a:bodyPr/>
          <a:lstStyle/>
          <a:p>
            <a:endParaRPr lang="en-US" altLang="en-US" b="0" dirty="0">
              <a:latin typeface="Arial" panose="020B0604020202020204" pitchFamily="34" charset="0"/>
              <a:ea typeface="ＭＳ Ｐゴシック" panose="020B0600070205080204" pitchFamily="34" charset="-128"/>
            </a:endParaRPr>
          </a:p>
        </p:txBody>
      </p:sp>
      <p:sp>
        <p:nvSpPr>
          <p:cNvPr id="175107" name="Slide Number Placeholder 3">
            <a:extLst>
              <a:ext uri="{FF2B5EF4-FFF2-40B4-BE49-F238E27FC236}">
                <a16:creationId xmlns:a16="http://schemas.microsoft.com/office/drawing/2014/main" id="{06E57490-2A47-724D-8572-278C12C7F27E}"/>
              </a:ext>
            </a:extLst>
          </p:cNvPr>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1">
                <a:solidFill>
                  <a:schemeClr val="tx1"/>
                </a:solidFill>
                <a:latin typeface="Comic Sans MS" panose="030F0902030302020204" pitchFamily="66" charset="0"/>
                <a:ea typeface="ＭＳ Ｐゴシック" panose="020B0600070205080204" pitchFamily="34" charset="-128"/>
              </a:defRPr>
            </a:lvl1pPr>
            <a:lvl2pPr marL="742950" indent="-285750">
              <a:defRPr sz="2400" b="1">
                <a:solidFill>
                  <a:schemeClr val="tx1"/>
                </a:solidFill>
                <a:latin typeface="Comic Sans MS" panose="030F0902030302020204" pitchFamily="66" charset="0"/>
                <a:ea typeface="ＭＳ Ｐゴシック" panose="020B0600070205080204" pitchFamily="34" charset="-128"/>
              </a:defRPr>
            </a:lvl2pPr>
            <a:lvl3pPr marL="1143000" indent="-228600">
              <a:defRPr sz="2400" b="1">
                <a:solidFill>
                  <a:schemeClr val="tx1"/>
                </a:solidFill>
                <a:latin typeface="Comic Sans MS" panose="030F0902030302020204" pitchFamily="66" charset="0"/>
                <a:ea typeface="ＭＳ Ｐゴシック" panose="020B0600070205080204" pitchFamily="34" charset="-128"/>
              </a:defRPr>
            </a:lvl3pPr>
            <a:lvl4pPr marL="1600200" indent="-228600">
              <a:defRPr sz="2400" b="1">
                <a:solidFill>
                  <a:schemeClr val="tx1"/>
                </a:solidFill>
                <a:latin typeface="Comic Sans MS" panose="030F0902030302020204" pitchFamily="66" charset="0"/>
                <a:ea typeface="ＭＳ Ｐゴシック" panose="020B0600070205080204" pitchFamily="34" charset="-128"/>
              </a:defRPr>
            </a:lvl4pPr>
            <a:lvl5pPr marL="2057400" indent="-228600">
              <a:defRPr sz="2400" b="1">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902030302020204" pitchFamily="66" charset="0"/>
                <a:ea typeface="ＭＳ Ｐゴシック" panose="020B0600070205080204" pitchFamily="34" charset="-128"/>
              </a:defRPr>
            </a:lvl9pPr>
          </a:lstStyle>
          <a:p>
            <a:fld id="{4990BA0D-4834-1046-9360-744C7FA89DF3}" type="slidenum">
              <a:rPr lang="en-US" altLang="en-US" sz="1200" b="0">
                <a:latin typeface="Arial" panose="020B0604020202020204" pitchFamily="34" charset="0"/>
              </a:rPr>
              <a:pPr/>
              <a:t>13</a:t>
            </a:fld>
            <a:endParaRPr lang="en-US" altLang="en-US" sz="1200" b="0">
              <a:latin typeface="Arial" panose="020B0604020202020204" pitchFamily="34" charset="0"/>
            </a:endParaRPr>
          </a:p>
        </p:txBody>
      </p:sp>
    </p:spTree>
    <p:extLst>
      <p:ext uri="{BB962C8B-B14F-4D97-AF65-F5344CB8AC3E}">
        <p14:creationId xmlns:p14="http://schemas.microsoft.com/office/powerpoint/2010/main" val="30853970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Slide Image Placeholder 1">
            <a:extLst>
              <a:ext uri="{FF2B5EF4-FFF2-40B4-BE49-F238E27FC236}">
                <a16:creationId xmlns:a16="http://schemas.microsoft.com/office/drawing/2014/main" id="{A27C36C3-54FE-D14F-859C-E7C87BD7D062}"/>
              </a:ext>
            </a:extLst>
          </p:cNvPr>
          <p:cNvSpPr>
            <a:spLocks noGrp="1" noRot="1" noChangeAspect="1" noChangeArrowheads="1" noTextEdit="1"/>
          </p:cNvSpPr>
          <p:nvPr>
            <p:ph type="sldImg"/>
          </p:nvPr>
        </p:nvSpPr>
        <p:spPr>
          <a:ln/>
        </p:spPr>
      </p:sp>
      <p:sp>
        <p:nvSpPr>
          <p:cNvPr id="177154" name="Notes Placeholder 2">
            <a:extLst>
              <a:ext uri="{FF2B5EF4-FFF2-40B4-BE49-F238E27FC236}">
                <a16:creationId xmlns:a16="http://schemas.microsoft.com/office/drawing/2014/main" id="{5E65A749-8D70-4441-B095-50AF1CFCE5C8}"/>
              </a:ext>
            </a:extLst>
          </p:cNvPr>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Lst>
        </p:spPr>
        <p:txBody>
          <a:bodyPr/>
          <a:lstStyle/>
          <a:p>
            <a:r>
              <a:rPr lang="en-CA" altLang="en-US" dirty="0">
                <a:latin typeface="Arial" panose="020B0604020202020204" pitchFamily="34" charset="0"/>
                <a:ea typeface="ＭＳ Ｐゴシック" panose="020B0600070205080204" pitchFamily="34" charset="-128"/>
              </a:rPr>
              <a:t> </a:t>
            </a:r>
            <a:endParaRPr lang="en-US" altLang="en-US" dirty="0">
              <a:latin typeface="Arial" panose="020B0604020202020204" pitchFamily="34" charset="0"/>
              <a:ea typeface="ＭＳ Ｐゴシック" panose="020B0600070205080204" pitchFamily="34" charset="-128"/>
            </a:endParaRPr>
          </a:p>
        </p:txBody>
      </p:sp>
      <p:sp>
        <p:nvSpPr>
          <p:cNvPr id="177155" name="Slide Number Placeholder 3">
            <a:extLst>
              <a:ext uri="{FF2B5EF4-FFF2-40B4-BE49-F238E27FC236}">
                <a16:creationId xmlns:a16="http://schemas.microsoft.com/office/drawing/2014/main" id="{26DF898B-195E-BA4C-A0CA-FE1837D445B5}"/>
              </a:ext>
            </a:extLst>
          </p:cNvPr>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1">
                <a:solidFill>
                  <a:schemeClr val="tx1"/>
                </a:solidFill>
                <a:latin typeface="Comic Sans MS" panose="030F0902030302020204" pitchFamily="66" charset="0"/>
                <a:ea typeface="ＭＳ Ｐゴシック" panose="020B0600070205080204" pitchFamily="34" charset="-128"/>
              </a:defRPr>
            </a:lvl1pPr>
            <a:lvl2pPr marL="742950" indent="-285750">
              <a:defRPr sz="2400" b="1">
                <a:solidFill>
                  <a:schemeClr val="tx1"/>
                </a:solidFill>
                <a:latin typeface="Comic Sans MS" panose="030F0902030302020204" pitchFamily="66" charset="0"/>
                <a:ea typeface="ＭＳ Ｐゴシック" panose="020B0600070205080204" pitchFamily="34" charset="-128"/>
              </a:defRPr>
            </a:lvl2pPr>
            <a:lvl3pPr marL="1143000" indent="-228600">
              <a:defRPr sz="2400" b="1">
                <a:solidFill>
                  <a:schemeClr val="tx1"/>
                </a:solidFill>
                <a:latin typeface="Comic Sans MS" panose="030F0902030302020204" pitchFamily="66" charset="0"/>
                <a:ea typeface="ＭＳ Ｐゴシック" panose="020B0600070205080204" pitchFamily="34" charset="-128"/>
              </a:defRPr>
            </a:lvl3pPr>
            <a:lvl4pPr marL="1600200" indent="-228600">
              <a:defRPr sz="2400" b="1">
                <a:solidFill>
                  <a:schemeClr val="tx1"/>
                </a:solidFill>
                <a:latin typeface="Comic Sans MS" panose="030F0902030302020204" pitchFamily="66" charset="0"/>
                <a:ea typeface="ＭＳ Ｐゴシック" panose="020B0600070205080204" pitchFamily="34" charset="-128"/>
              </a:defRPr>
            </a:lvl4pPr>
            <a:lvl5pPr marL="2057400" indent="-228600">
              <a:defRPr sz="2400" b="1">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902030302020204" pitchFamily="66" charset="0"/>
                <a:ea typeface="ＭＳ Ｐゴシック" panose="020B0600070205080204" pitchFamily="34" charset="-128"/>
              </a:defRPr>
            </a:lvl9pPr>
          </a:lstStyle>
          <a:p>
            <a:fld id="{4FD9B42C-348E-BD4E-8E0C-35EDCFBCBD66}" type="slidenum">
              <a:rPr lang="en-US" altLang="en-US" sz="1200" b="0">
                <a:latin typeface="Arial" panose="020B0604020202020204" pitchFamily="34" charset="0"/>
              </a:rPr>
              <a:pPr/>
              <a:t>15</a:t>
            </a:fld>
            <a:endParaRPr lang="en-US" altLang="en-US" sz="1200" b="0">
              <a:latin typeface="Arial" panose="020B0604020202020204" pitchFamily="34" charset="0"/>
            </a:endParaRPr>
          </a:p>
        </p:txBody>
      </p:sp>
    </p:spTree>
    <p:extLst>
      <p:ext uri="{BB962C8B-B14F-4D97-AF65-F5344CB8AC3E}">
        <p14:creationId xmlns:p14="http://schemas.microsoft.com/office/powerpoint/2010/main" val="30107238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Rectangle 7">
            <a:extLst>
              <a:ext uri="{FF2B5EF4-FFF2-40B4-BE49-F238E27FC236}">
                <a16:creationId xmlns:a16="http://schemas.microsoft.com/office/drawing/2014/main" id="{C8918150-7D06-8341-8E2C-C2C637E9703F}"/>
              </a:ext>
            </a:extLst>
          </p:cNvPr>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1">
                <a:solidFill>
                  <a:schemeClr val="tx1"/>
                </a:solidFill>
                <a:latin typeface="Comic Sans MS" panose="030F0902030302020204" pitchFamily="66" charset="0"/>
                <a:ea typeface="ＭＳ Ｐゴシック" panose="020B0600070205080204" pitchFamily="34" charset="-128"/>
              </a:defRPr>
            </a:lvl1pPr>
            <a:lvl2pPr marL="742950" indent="-285750">
              <a:defRPr sz="2400" b="1">
                <a:solidFill>
                  <a:schemeClr val="tx1"/>
                </a:solidFill>
                <a:latin typeface="Comic Sans MS" panose="030F0902030302020204" pitchFamily="66" charset="0"/>
                <a:ea typeface="ＭＳ Ｐゴシック" panose="020B0600070205080204" pitchFamily="34" charset="-128"/>
              </a:defRPr>
            </a:lvl2pPr>
            <a:lvl3pPr marL="1143000" indent="-228600">
              <a:defRPr sz="2400" b="1">
                <a:solidFill>
                  <a:schemeClr val="tx1"/>
                </a:solidFill>
                <a:latin typeface="Comic Sans MS" panose="030F0902030302020204" pitchFamily="66" charset="0"/>
                <a:ea typeface="ＭＳ Ｐゴシック" panose="020B0600070205080204" pitchFamily="34" charset="-128"/>
              </a:defRPr>
            </a:lvl3pPr>
            <a:lvl4pPr marL="1600200" indent="-228600">
              <a:defRPr sz="2400" b="1">
                <a:solidFill>
                  <a:schemeClr val="tx1"/>
                </a:solidFill>
                <a:latin typeface="Comic Sans MS" panose="030F0902030302020204" pitchFamily="66" charset="0"/>
                <a:ea typeface="ＭＳ Ｐゴシック" panose="020B0600070205080204" pitchFamily="34" charset="-128"/>
              </a:defRPr>
            </a:lvl4pPr>
            <a:lvl5pPr marL="2057400" indent="-228600">
              <a:defRPr sz="2400" b="1">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902030302020204" pitchFamily="66" charset="0"/>
                <a:ea typeface="ＭＳ Ｐゴシック" panose="020B0600070205080204" pitchFamily="34" charset="-128"/>
              </a:defRPr>
            </a:lvl9pPr>
          </a:lstStyle>
          <a:p>
            <a:fld id="{51FC5E84-BCA5-2147-8080-F1AF27316EBE}" type="slidenum">
              <a:rPr lang="en-US" altLang="en-US" sz="1200" b="0">
                <a:latin typeface="Arial" panose="020B0604020202020204" pitchFamily="34" charset="0"/>
              </a:rPr>
              <a:pPr/>
              <a:t>16</a:t>
            </a:fld>
            <a:endParaRPr lang="en-US" altLang="en-US" sz="1200" b="0">
              <a:latin typeface="Arial" panose="020B0604020202020204" pitchFamily="34" charset="0"/>
            </a:endParaRPr>
          </a:p>
        </p:txBody>
      </p:sp>
      <p:sp>
        <p:nvSpPr>
          <p:cNvPr id="179202" name="Rectangle 2">
            <a:extLst>
              <a:ext uri="{FF2B5EF4-FFF2-40B4-BE49-F238E27FC236}">
                <a16:creationId xmlns:a16="http://schemas.microsoft.com/office/drawing/2014/main" id="{23E447D8-540D-0847-B9FA-8CE37359340C}"/>
              </a:ext>
            </a:extLst>
          </p:cNvPr>
          <p:cNvSpPr>
            <a:spLocks noGrp="1" noRot="1" noChangeAspect="1" noChangeArrowheads="1" noTextEdit="1"/>
          </p:cNvSpPr>
          <p:nvPr>
            <p:ph type="sldImg"/>
          </p:nvPr>
        </p:nvSpPr>
        <p:spPr>
          <a:ln/>
        </p:spPr>
      </p:sp>
      <p:sp>
        <p:nvSpPr>
          <p:cNvPr id="179203" name="Rectangle 3">
            <a:extLst>
              <a:ext uri="{FF2B5EF4-FFF2-40B4-BE49-F238E27FC236}">
                <a16:creationId xmlns:a16="http://schemas.microsoft.com/office/drawing/2014/main" id="{1B81B9D3-CF0A-264F-81DE-22183F2F3579}"/>
              </a:ext>
            </a:extLst>
          </p:cNvPr>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Lst>
        </p:spPr>
        <p:txBody>
          <a:bodyPr/>
          <a:lstStyle/>
          <a:p>
            <a:endParaRPr lang="en-US" altLang="en-US" b="0" dirty="0">
              <a:latin typeface="Arial" panose="020B0604020202020204" pitchFamily="34" charset="0"/>
              <a:ea typeface="ＭＳ Ｐゴシック" panose="020B0600070205080204" pitchFamily="34" charset="-128"/>
            </a:endParaRPr>
          </a:p>
          <a:p>
            <a:endParaRPr lang="en-GB"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3750298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Slide Image Placeholder 1">
            <a:extLst>
              <a:ext uri="{FF2B5EF4-FFF2-40B4-BE49-F238E27FC236}">
                <a16:creationId xmlns:a16="http://schemas.microsoft.com/office/drawing/2014/main" id="{547A9B48-3181-3344-AD9E-F464DED7F879}"/>
              </a:ext>
            </a:extLst>
          </p:cNvPr>
          <p:cNvSpPr>
            <a:spLocks noGrp="1" noRot="1" noChangeAspect="1" noChangeArrowheads="1" noTextEdit="1"/>
          </p:cNvSpPr>
          <p:nvPr>
            <p:ph type="sldImg"/>
          </p:nvPr>
        </p:nvSpPr>
        <p:spPr>
          <a:ln/>
        </p:spPr>
      </p:sp>
      <p:sp>
        <p:nvSpPr>
          <p:cNvPr id="181250" name="Notes Placeholder 2">
            <a:extLst>
              <a:ext uri="{FF2B5EF4-FFF2-40B4-BE49-F238E27FC236}">
                <a16:creationId xmlns:a16="http://schemas.microsoft.com/office/drawing/2014/main" id="{AEC3B05F-E0B9-544E-9C05-42A33AE99CEF}"/>
              </a:ext>
            </a:extLst>
          </p:cNvPr>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Lst>
        </p:spPr>
        <p:txBody>
          <a:bodyPr/>
          <a:lstStyle/>
          <a:p>
            <a:endParaRPr lang="en-US" altLang="en-US" dirty="0">
              <a:latin typeface="Arial" panose="020B0604020202020204" pitchFamily="34" charset="0"/>
              <a:ea typeface="ＭＳ Ｐゴシック" panose="020B0600070205080204" pitchFamily="34" charset="-128"/>
            </a:endParaRPr>
          </a:p>
        </p:txBody>
      </p:sp>
      <p:sp>
        <p:nvSpPr>
          <p:cNvPr id="181251" name="Slide Number Placeholder 3">
            <a:extLst>
              <a:ext uri="{FF2B5EF4-FFF2-40B4-BE49-F238E27FC236}">
                <a16:creationId xmlns:a16="http://schemas.microsoft.com/office/drawing/2014/main" id="{3F588CEB-9F9C-FC4A-AEF4-870C9E1845D6}"/>
              </a:ext>
            </a:extLst>
          </p:cNvPr>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1">
                <a:solidFill>
                  <a:schemeClr val="tx1"/>
                </a:solidFill>
                <a:latin typeface="Comic Sans MS" panose="030F0902030302020204" pitchFamily="66" charset="0"/>
                <a:ea typeface="ＭＳ Ｐゴシック" panose="020B0600070205080204" pitchFamily="34" charset="-128"/>
              </a:defRPr>
            </a:lvl1pPr>
            <a:lvl2pPr marL="742950" indent="-285750">
              <a:defRPr sz="2400" b="1">
                <a:solidFill>
                  <a:schemeClr val="tx1"/>
                </a:solidFill>
                <a:latin typeface="Comic Sans MS" panose="030F0902030302020204" pitchFamily="66" charset="0"/>
                <a:ea typeface="ＭＳ Ｐゴシック" panose="020B0600070205080204" pitchFamily="34" charset="-128"/>
              </a:defRPr>
            </a:lvl2pPr>
            <a:lvl3pPr marL="1143000" indent="-228600">
              <a:defRPr sz="2400" b="1">
                <a:solidFill>
                  <a:schemeClr val="tx1"/>
                </a:solidFill>
                <a:latin typeface="Comic Sans MS" panose="030F0902030302020204" pitchFamily="66" charset="0"/>
                <a:ea typeface="ＭＳ Ｐゴシック" panose="020B0600070205080204" pitchFamily="34" charset="-128"/>
              </a:defRPr>
            </a:lvl3pPr>
            <a:lvl4pPr marL="1600200" indent="-228600">
              <a:defRPr sz="2400" b="1">
                <a:solidFill>
                  <a:schemeClr val="tx1"/>
                </a:solidFill>
                <a:latin typeface="Comic Sans MS" panose="030F0902030302020204" pitchFamily="66" charset="0"/>
                <a:ea typeface="ＭＳ Ｐゴシック" panose="020B0600070205080204" pitchFamily="34" charset="-128"/>
              </a:defRPr>
            </a:lvl4pPr>
            <a:lvl5pPr marL="2057400" indent="-228600">
              <a:defRPr sz="2400" b="1">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902030302020204" pitchFamily="66" charset="0"/>
                <a:ea typeface="ＭＳ Ｐゴシック" panose="020B0600070205080204" pitchFamily="34" charset="-128"/>
              </a:defRPr>
            </a:lvl9pPr>
          </a:lstStyle>
          <a:p>
            <a:fld id="{474AA256-3698-354B-91D6-3930DC63099B}" type="slidenum">
              <a:rPr lang="en-US" altLang="en-US" sz="1200" b="0">
                <a:latin typeface="Arial" panose="020B0604020202020204" pitchFamily="34" charset="0"/>
              </a:rPr>
              <a:pPr/>
              <a:t>17</a:t>
            </a:fld>
            <a:endParaRPr lang="en-US" altLang="en-US" sz="1200" b="0">
              <a:latin typeface="Arial" panose="020B0604020202020204" pitchFamily="34" charset="0"/>
            </a:endParaRPr>
          </a:p>
        </p:txBody>
      </p:sp>
    </p:spTree>
    <p:extLst>
      <p:ext uri="{BB962C8B-B14F-4D97-AF65-F5344CB8AC3E}">
        <p14:creationId xmlns:p14="http://schemas.microsoft.com/office/powerpoint/2010/main" val="3292501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Slide Image Placeholder 1">
            <a:extLst>
              <a:ext uri="{FF2B5EF4-FFF2-40B4-BE49-F238E27FC236}">
                <a16:creationId xmlns:a16="http://schemas.microsoft.com/office/drawing/2014/main" id="{E5F1A827-1E7F-5C4D-8E42-167DBF36CDA3}"/>
              </a:ext>
            </a:extLst>
          </p:cNvPr>
          <p:cNvSpPr>
            <a:spLocks noGrp="1" noRot="1" noChangeAspect="1" noChangeArrowheads="1" noTextEdit="1"/>
          </p:cNvSpPr>
          <p:nvPr>
            <p:ph type="sldImg"/>
          </p:nvPr>
        </p:nvSpPr>
        <p:spPr>
          <a:ln/>
        </p:spPr>
      </p:sp>
      <p:sp>
        <p:nvSpPr>
          <p:cNvPr id="183298" name="Notes Placeholder 2">
            <a:extLst>
              <a:ext uri="{FF2B5EF4-FFF2-40B4-BE49-F238E27FC236}">
                <a16:creationId xmlns:a16="http://schemas.microsoft.com/office/drawing/2014/main" id="{2BB0C896-3DA7-C44D-B194-C538D6874591}"/>
              </a:ext>
            </a:extLst>
          </p:cNvPr>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Lst>
        </p:spPr>
        <p:txBody>
          <a:bodyPr/>
          <a:lstStyle/>
          <a:p>
            <a:pPr marL="2057400" lvl="4" indent="-228600" eaLnBrk="1" hangingPunct="1">
              <a:spcBef>
                <a:spcPct val="0"/>
              </a:spcBef>
            </a:pPr>
            <a:endParaRPr lang="en-US" altLang="en-US" dirty="0">
              <a:latin typeface="Calibri" panose="020F0502020204030204" pitchFamily="34" charset="0"/>
              <a:ea typeface="ＭＳ Ｐゴシック" panose="020B0600070205080204" pitchFamily="34" charset="-128"/>
            </a:endParaRPr>
          </a:p>
        </p:txBody>
      </p:sp>
      <p:sp>
        <p:nvSpPr>
          <p:cNvPr id="183299" name="Slide Number Placeholder 3">
            <a:extLst>
              <a:ext uri="{FF2B5EF4-FFF2-40B4-BE49-F238E27FC236}">
                <a16:creationId xmlns:a16="http://schemas.microsoft.com/office/drawing/2014/main" id="{AEB51B40-B872-9E43-8969-868208EEC823}"/>
              </a:ext>
            </a:extLst>
          </p:cNvPr>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1">
                <a:solidFill>
                  <a:schemeClr val="tx1"/>
                </a:solidFill>
                <a:latin typeface="Comic Sans MS" panose="030F0902030302020204" pitchFamily="66" charset="0"/>
                <a:ea typeface="ＭＳ Ｐゴシック" panose="020B0600070205080204" pitchFamily="34" charset="-128"/>
              </a:defRPr>
            </a:lvl1pPr>
            <a:lvl2pPr marL="742950" indent="-285750">
              <a:defRPr sz="2400" b="1">
                <a:solidFill>
                  <a:schemeClr val="tx1"/>
                </a:solidFill>
                <a:latin typeface="Comic Sans MS" panose="030F0902030302020204" pitchFamily="66" charset="0"/>
                <a:ea typeface="ＭＳ Ｐゴシック" panose="020B0600070205080204" pitchFamily="34" charset="-128"/>
              </a:defRPr>
            </a:lvl2pPr>
            <a:lvl3pPr marL="1143000" indent="-228600">
              <a:defRPr sz="2400" b="1">
                <a:solidFill>
                  <a:schemeClr val="tx1"/>
                </a:solidFill>
                <a:latin typeface="Comic Sans MS" panose="030F0902030302020204" pitchFamily="66" charset="0"/>
                <a:ea typeface="ＭＳ Ｐゴシック" panose="020B0600070205080204" pitchFamily="34" charset="-128"/>
              </a:defRPr>
            </a:lvl3pPr>
            <a:lvl4pPr marL="1600200" indent="-228600">
              <a:defRPr sz="2400" b="1">
                <a:solidFill>
                  <a:schemeClr val="tx1"/>
                </a:solidFill>
                <a:latin typeface="Comic Sans MS" panose="030F0902030302020204" pitchFamily="66" charset="0"/>
                <a:ea typeface="ＭＳ Ｐゴシック" panose="020B0600070205080204" pitchFamily="34" charset="-128"/>
              </a:defRPr>
            </a:lvl4pPr>
            <a:lvl5pPr marL="2057400" indent="-228600">
              <a:defRPr sz="2400" b="1">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902030302020204" pitchFamily="66" charset="0"/>
                <a:ea typeface="ＭＳ Ｐゴシック" panose="020B0600070205080204" pitchFamily="34" charset="-128"/>
              </a:defRPr>
            </a:lvl9pPr>
          </a:lstStyle>
          <a:p>
            <a:fld id="{0AC76284-4DC3-594C-AF02-0516EAB55B54}" type="slidenum">
              <a:rPr lang="en-US" altLang="en-US" sz="1200" b="0">
                <a:latin typeface="Arial" panose="020B0604020202020204" pitchFamily="34" charset="0"/>
              </a:rPr>
              <a:pPr/>
              <a:t>18</a:t>
            </a:fld>
            <a:endParaRPr lang="en-US" altLang="en-US" sz="1200" b="0">
              <a:latin typeface="Arial" panose="020B0604020202020204" pitchFamily="34" charset="0"/>
            </a:endParaRPr>
          </a:p>
        </p:txBody>
      </p:sp>
    </p:spTree>
    <p:extLst>
      <p:ext uri="{BB962C8B-B14F-4D97-AF65-F5344CB8AC3E}">
        <p14:creationId xmlns:p14="http://schemas.microsoft.com/office/powerpoint/2010/main" val="41058193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a:extLst>
              <a:ext uri="{FF2B5EF4-FFF2-40B4-BE49-F238E27FC236}">
                <a16:creationId xmlns:a16="http://schemas.microsoft.com/office/drawing/2014/main" id="{2C855DB4-B587-A145-9B14-FB4E4FD0DBFA}"/>
              </a:ext>
            </a:extLst>
          </p:cNvPr>
          <p:cNvSpPr>
            <a:spLocks noGrp="1" noRot="1" noChangeAspect="1" noChangeArrowheads="1" noTextEdit="1"/>
          </p:cNvSpPr>
          <p:nvPr>
            <p:ph type="sldImg"/>
          </p:nvPr>
        </p:nvSpPr>
        <p:spPr>
          <a:ln/>
        </p:spPr>
      </p:sp>
      <p:sp>
        <p:nvSpPr>
          <p:cNvPr id="3" name="Notes Placeholder 2">
            <a:extLst>
              <a:ext uri="{FF2B5EF4-FFF2-40B4-BE49-F238E27FC236}">
                <a16:creationId xmlns:a16="http://schemas.microsoft.com/office/drawing/2014/main" id="{169A182F-2220-EE42-A78E-D31775C45267}"/>
              </a:ext>
            </a:extLst>
          </p:cNvPr>
          <p:cNvSpPr>
            <a:spLocks noGrp="1"/>
          </p:cNvSpPr>
          <p:nvPr>
            <p:ph type="body" idx="1"/>
          </p:nvPr>
        </p:nvSpPr>
        <p:spPr/>
        <p:txBody>
          <a:bodyPr>
            <a:normAutofit/>
          </a:bodyPr>
          <a:lstStyle/>
          <a:p>
            <a:pPr>
              <a:defRPr/>
            </a:pPr>
            <a:endParaRPr lang="en-US" sz="900" dirty="0"/>
          </a:p>
        </p:txBody>
      </p:sp>
      <p:sp>
        <p:nvSpPr>
          <p:cNvPr id="4" name="Footer Placeholder 3">
            <a:extLst>
              <a:ext uri="{FF2B5EF4-FFF2-40B4-BE49-F238E27FC236}">
                <a16:creationId xmlns:a16="http://schemas.microsoft.com/office/drawing/2014/main" id="{AAFAD03A-62BA-C646-802E-F533D1ACEEEA}"/>
              </a:ext>
            </a:extLst>
          </p:cNvPr>
          <p:cNvSpPr>
            <a:spLocks noGrp="1"/>
          </p:cNvSpPr>
          <p:nvPr>
            <p:ph type="ftr" sz="quarter" idx="4"/>
          </p:nvPr>
        </p:nvSpPr>
        <p:spPr>
          <a:xfrm>
            <a:off x="0" y="8685213"/>
            <a:ext cx="6858000" cy="457200"/>
          </a:xfrm>
        </p:spPr>
        <p:txBody>
          <a:bodyPr/>
          <a:lstStyle/>
          <a:p>
            <a:pPr>
              <a:defRPr/>
            </a:pPr>
            <a:r>
              <a:rPr lang="en-US" dirty="0"/>
              <a:t>© Support Development Associates 2015 and The Learning Community for Person Centered Practices</a:t>
            </a:r>
          </a:p>
        </p:txBody>
      </p:sp>
      <p:sp>
        <p:nvSpPr>
          <p:cNvPr id="27652" name="Slide Number Placeholder 4">
            <a:extLst>
              <a:ext uri="{FF2B5EF4-FFF2-40B4-BE49-F238E27FC236}">
                <a16:creationId xmlns:a16="http://schemas.microsoft.com/office/drawing/2014/main" id="{5C4D6F62-D9C2-CB47-93D1-96DF247CF3C7}"/>
              </a:ext>
            </a:extLst>
          </p:cNvPr>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b="1">
                <a:solidFill>
                  <a:schemeClr val="tx1"/>
                </a:solidFill>
                <a:latin typeface="Comic Sans MS" panose="030F0902030302020204" pitchFamily="66" charset="0"/>
                <a:ea typeface="ＭＳ Ｐゴシック" panose="020B0600070205080204" pitchFamily="34" charset="-128"/>
              </a:defRPr>
            </a:lvl1pPr>
            <a:lvl2pPr marL="742950" indent="-285750">
              <a:defRPr sz="2400" b="1">
                <a:solidFill>
                  <a:schemeClr val="tx1"/>
                </a:solidFill>
                <a:latin typeface="Comic Sans MS" panose="030F0902030302020204" pitchFamily="66" charset="0"/>
                <a:ea typeface="ＭＳ Ｐゴシック" panose="020B0600070205080204" pitchFamily="34" charset="-128"/>
              </a:defRPr>
            </a:lvl2pPr>
            <a:lvl3pPr marL="1143000" indent="-228600">
              <a:defRPr sz="2400" b="1">
                <a:solidFill>
                  <a:schemeClr val="tx1"/>
                </a:solidFill>
                <a:latin typeface="Comic Sans MS" panose="030F0902030302020204" pitchFamily="66" charset="0"/>
                <a:ea typeface="ＭＳ Ｐゴシック" panose="020B0600070205080204" pitchFamily="34" charset="-128"/>
              </a:defRPr>
            </a:lvl3pPr>
            <a:lvl4pPr marL="1600200" indent="-228600">
              <a:defRPr sz="2400" b="1">
                <a:solidFill>
                  <a:schemeClr val="tx1"/>
                </a:solidFill>
                <a:latin typeface="Comic Sans MS" panose="030F0902030302020204" pitchFamily="66" charset="0"/>
                <a:ea typeface="ＭＳ Ｐゴシック" panose="020B0600070205080204" pitchFamily="34" charset="-128"/>
              </a:defRPr>
            </a:lvl4pPr>
            <a:lvl5pPr marL="2057400" indent="-228600">
              <a:defRPr sz="2400" b="1">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902030302020204" pitchFamily="66" charset="0"/>
                <a:ea typeface="ＭＳ Ｐゴシック" panose="020B0600070205080204" pitchFamily="34" charset="-128"/>
              </a:defRPr>
            </a:lvl9pPr>
          </a:lstStyle>
          <a:p>
            <a:endParaRPr lang="en-US" altLang="en-US" sz="1200" b="0" dirty="0">
              <a:latin typeface="Arial" panose="020B0604020202020204" pitchFamily="34" charset="0"/>
            </a:endParaRPr>
          </a:p>
        </p:txBody>
      </p:sp>
    </p:spTree>
    <p:extLst>
      <p:ext uri="{BB962C8B-B14F-4D97-AF65-F5344CB8AC3E}">
        <p14:creationId xmlns:p14="http://schemas.microsoft.com/office/powerpoint/2010/main" val="12826132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a:extLst>
              <a:ext uri="{FF2B5EF4-FFF2-40B4-BE49-F238E27FC236}">
                <a16:creationId xmlns:a16="http://schemas.microsoft.com/office/drawing/2014/main" id="{7DEA069C-B35D-7145-9E42-8CE74165938A}"/>
              </a:ext>
            </a:extLst>
          </p:cNvPr>
          <p:cNvSpPr>
            <a:spLocks noGrp="1" noRot="1" noChangeAspect="1" noChangeArrowheads="1" noTextEdit="1"/>
          </p:cNvSpPr>
          <p:nvPr>
            <p:ph type="sldImg"/>
          </p:nvPr>
        </p:nvSpPr>
        <p:spPr>
          <a:ln/>
        </p:spPr>
      </p:sp>
      <p:sp>
        <p:nvSpPr>
          <p:cNvPr id="29698" name="Notes Placeholder 2">
            <a:extLst>
              <a:ext uri="{FF2B5EF4-FFF2-40B4-BE49-F238E27FC236}">
                <a16:creationId xmlns:a16="http://schemas.microsoft.com/office/drawing/2014/main" id="{E5C7CDDC-DC9E-E644-9C8B-E67922AB8D4B}"/>
              </a:ext>
            </a:extLst>
          </p:cNvPr>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Lst>
        </p:spPr>
        <p:txBody>
          <a:bodyPr/>
          <a:lstStyle/>
          <a:p>
            <a:endParaRPr lang="en-US" altLang="en-US" dirty="0">
              <a:latin typeface="Arial" panose="020B0604020202020204" pitchFamily="34" charset="0"/>
              <a:ea typeface="ＭＳ Ｐゴシック" panose="020B0600070205080204" pitchFamily="34" charset="-128"/>
            </a:endParaRPr>
          </a:p>
        </p:txBody>
      </p:sp>
      <p:sp>
        <p:nvSpPr>
          <p:cNvPr id="29699" name="Slide Number Placeholder 3">
            <a:extLst>
              <a:ext uri="{FF2B5EF4-FFF2-40B4-BE49-F238E27FC236}">
                <a16:creationId xmlns:a16="http://schemas.microsoft.com/office/drawing/2014/main" id="{6BF9B6A1-DF69-6448-95EA-1A455D7CB93E}"/>
              </a:ext>
            </a:extLst>
          </p:cNvPr>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1">
                <a:solidFill>
                  <a:schemeClr val="tx1"/>
                </a:solidFill>
                <a:latin typeface="Comic Sans MS" panose="030F0902030302020204" pitchFamily="66" charset="0"/>
                <a:ea typeface="ＭＳ Ｐゴシック" panose="020B0600070205080204" pitchFamily="34" charset="-128"/>
              </a:defRPr>
            </a:lvl1pPr>
            <a:lvl2pPr marL="742950" indent="-285750">
              <a:defRPr sz="2400" b="1">
                <a:solidFill>
                  <a:schemeClr val="tx1"/>
                </a:solidFill>
                <a:latin typeface="Comic Sans MS" panose="030F0902030302020204" pitchFamily="66" charset="0"/>
                <a:ea typeface="ＭＳ Ｐゴシック" panose="020B0600070205080204" pitchFamily="34" charset="-128"/>
              </a:defRPr>
            </a:lvl2pPr>
            <a:lvl3pPr marL="1143000" indent="-228600">
              <a:defRPr sz="2400" b="1">
                <a:solidFill>
                  <a:schemeClr val="tx1"/>
                </a:solidFill>
                <a:latin typeface="Comic Sans MS" panose="030F0902030302020204" pitchFamily="66" charset="0"/>
                <a:ea typeface="ＭＳ Ｐゴシック" panose="020B0600070205080204" pitchFamily="34" charset="-128"/>
              </a:defRPr>
            </a:lvl3pPr>
            <a:lvl4pPr marL="1600200" indent="-228600">
              <a:defRPr sz="2400" b="1">
                <a:solidFill>
                  <a:schemeClr val="tx1"/>
                </a:solidFill>
                <a:latin typeface="Comic Sans MS" panose="030F0902030302020204" pitchFamily="66" charset="0"/>
                <a:ea typeface="ＭＳ Ｐゴシック" panose="020B0600070205080204" pitchFamily="34" charset="-128"/>
              </a:defRPr>
            </a:lvl4pPr>
            <a:lvl5pPr marL="2057400" indent="-228600">
              <a:defRPr sz="2400" b="1">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902030302020204" pitchFamily="66" charset="0"/>
                <a:ea typeface="ＭＳ Ｐゴシック" panose="020B0600070205080204" pitchFamily="34" charset="-128"/>
              </a:defRPr>
            </a:lvl9pPr>
          </a:lstStyle>
          <a:p>
            <a:fld id="{147FFB3F-4739-EA4F-AAEA-70887D1819D7}" type="slidenum">
              <a:rPr lang="en-US" altLang="en-US" sz="1200" b="0" smtClean="0">
                <a:latin typeface="Arial" panose="020B0604020202020204" pitchFamily="34" charset="0"/>
              </a:rPr>
              <a:pPr/>
              <a:t>24</a:t>
            </a:fld>
            <a:endParaRPr lang="en-US" altLang="en-US" sz="1200" b="0">
              <a:latin typeface="Arial" panose="020B0604020202020204" pitchFamily="34" charset="0"/>
            </a:endParaRPr>
          </a:p>
        </p:txBody>
      </p:sp>
    </p:spTree>
    <p:extLst>
      <p:ext uri="{BB962C8B-B14F-4D97-AF65-F5344CB8AC3E}">
        <p14:creationId xmlns:p14="http://schemas.microsoft.com/office/powerpoint/2010/main" val="17586829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a:extLst>
              <a:ext uri="{FF2B5EF4-FFF2-40B4-BE49-F238E27FC236}">
                <a16:creationId xmlns:a16="http://schemas.microsoft.com/office/drawing/2014/main" id="{C6B1479E-EDCB-074B-A029-3830CCFC688B}"/>
              </a:ext>
            </a:extLst>
          </p:cNvPr>
          <p:cNvSpPr>
            <a:spLocks noGrp="1" noRot="1" noChangeAspect="1" noChangeArrowheads="1" noTextEdit="1"/>
          </p:cNvSpPr>
          <p:nvPr>
            <p:ph type="sldImg"/>
          </p:nvPr>
        </p:nvSpPr>
        <p:spPr>
          <a:ln/>
        </p:spPr>
      </p:sp>
      <p:sp>
        <p:nvSpPr>
          <p:cNvPr id="31746" name="Notes Placeholder 2">
            <a:extLst>
              <a:ext uri="{FF2B5EF4-FFF2-40B4-BE49-F238E27FC236}">
                <a16:creationId xmlns:a16="http://schemas.microsoft.com/office/drawing/2014/main" id="{FC4987A5-AC04-6641-8E50-C7657087E0C2}"/>
              </a:ext>
            </a:extLst>
          </p:cNvPr>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Lst>
        </p:spPr>
        <p:txBody>
          <a:bodyPr/>
          <a:lstStyle/>
          <a:p>
            <a:endParaRPr lang="en-US" altLang="en-US" dirty="0">
              <a:latin typeface="Arial" panose="020B0604020202020204" pitchFamily="34" charset="0"/>
              <a:ea typeface="ＭＳ Ｐゴシック" panose="020B0600070205080204" pitchFamily="34" charset="-128"/>
            </a:endParaRPr>
          </a:p>
        </p:txBody>
      </p:sp>
      <p:sp>
        <p:nvSpPr>
          <p:cNvPr id="31747" name="Slide Number Placeholder 3">
            <a:extLst>
              <a:ext uri="{FF2B5EF4-FFF2-40B4-BE49-F238E27FC236}">
                <a16:creationId xmlns:a16="http://schemas.microsoft.com/office/drawing/2014/main" id="{2CF0860D-5B70-C94C-B2A1-950972A34D66}"/>
              </a:ext>
            </a:extLst>
          </p:cNvPr>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1">
                <a:solidFill>
                  <a:schemeClr val="tx1"/>
                </a:solidFill>
                <a:latin typeface="Comic Sans MS" panose="030F0902030302020204" pitchFamily="66" charset="0"/>
                <a:ea typeface="ＭＳ Ｐゴシック" panose="020B0600070205080204" pitchFamily="34" charset="-128"/>
              </a:defRPr>
            </a:lvl1pPr>
            <a:lvl2pPr marL="742950" indent="-285750">
              <a:defRPr sz="2400" b="1">
                <a:solidFill>
                  <a:schemeClr val="tx1"/>
                </a:solidFill>
                <a:latin typeface="Comic Sans MS" panose="030F0902030302020204" pitchFamily="66" charset="0"/>
                <a:ea typeface="ＭＳ Ｐゴシック" panose="020B0600070205080204" pitchFamily="34" charset="-128"/>
              </a:defRPr>
            </a:lvl2pPr>
            <a:lvl3pPr marL="1143000" indent="-228600">
              <a:defRPr sz="2400" b="1">
                <a:solidFill>
                  <a:schemeClr val="tx1"/>
                </a:solidFill>
                <a:latin typeface="Comic Sans MS" panose="030F0902030302020204" pitchFamily="66" charset="0"/>
                <a:ea typeface="ＭＳ Ｐゴシック" panose="020B0600070205080204" pitchFamily="34" charset="-128"/>
              </a:defRPr>
            </a:lvl3pPr>
            <a:lvl4pPr marL="1600200" indent="-228600">
              <a:defRPr sz="2400" b="1">
                <a:solidFill>
                  <a:schemeClr val="tx1"/>
                </a:solidFill>
                <a:latin typeface="Comic Sans MS" panose="030F0902030302020204" pitchFamily="66" charset="0"/>
                <a:ea typeface="ＭＳ Ｐゴシック" panose="020B0600070205080204" pitchFamily="34" charset="-128"/>
              </a:defRPr>
            </a:lvl4pPr>
            <a:lvl5pPr marL="2057400" indent="-228600">
              <a:defRPr sz="2400" b="1">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902030302020204" pitchFamily="66" charset="0"/>
                <a:ea typeface="ＭＳ Ｐゴシック" panose="020B0600070205080204" pitchFamily="34" charset="-128"/>
              </a:defRPr>
            </a:lvl9pPr>
          </a:lstStyle>
          <a:p>
            <a:fld id="{42E9CCF4-194A-564D-84C9-E1D39EFEF297}" type="slidenum">
              <a:rPr lang="en-US" altLang="en-US" sz="1200" b="0" smtClean="0">
                <a:latin typeface="Arial" panose="020B0604020202020204" pitchFamily="34" charset="0"/>
              </a:rPr>
              <a:pPr/>
              <a:t>25</a:t>
            </a:fld>
            <a:endParaRPr lang="en-US" altLang="en-US" sz="1200" b="0">
              <a:latin typeface="Arial" panose="020B0604020202020204" pitchFamily="34" charset="0"/>
            </a:endParaRPr>
          </a:p>
        </p:txBody>
      </p:sp>
    </p:spTree>
    <p:extLst>
      <p:ext uri="{BB962C8B-B14F-4D97-AF65-F5344CB8AC3E}">
        <p14:creationId xmlns:p14="http://schemas.microsoft.com/office/powerpoint/2010/main" val="32322332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a:extLst>
              <a:ext uri="{FF2B5EF4-FFF2-40B4-BE49-F238E27FC236}">
                <a16:creationId xmlns:a16="http://schemas.microsoft.com/office/drawing/2014/main" id="{AEBC44F4-AF85-2F46-93AC-F23DA306F829}"/>
              </a:ext>
            </a:extLst>
          </p:cNvPr>
          <p:cNvSpPr>
            <a:spLocks noGrp="1" noRot="1" noChangeAspect="1" noChangeArrowheads="1" noTextEdit="1"/>
          </p:cNvSpPr>
          <p:nvPr>
            <p:ph type="sldImg"/>
          </p:nvPr>
        </p:nvSpPr>
        <p:spPr>
          <a:ln/>
        </p:spPr>
      </p:sp>
      <p:sp>
        <p:nvSpPr>
          <p:cNvPr id="33794" name="Notes Placeholder 2">
            <a:extLst>
              <a:ext uri="{FF2B5EF4-FFF2-40B4-BE49-F238E27FC236}">
                <a16:creationId xmlns:a16="http://schemas.microsoft.com/office/drawing/2014/main" id="{04385AD5-316A-9940-8C07-9AC88AA7471D}"/>
              </a:ext>
            </a:extLst>
          </p:cNvPr>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Lst>
        </p:spPr>
        <p:txBody>
          <a:bodyPr/>
          <a:lstStyle/>
          <a:p>
            <a:pPr eaLnBrk="1" hangingPunct="1">
              <a:lnSpc>
                <a:spcPct val="80000"/>
              </a:lnSpc>
            </a:pPr>
            <a:endParaRPr lang="en-GB" altLang="en-US" dirty="0">
              <a:latin typeface="Times New Roman" panose="02020603050405020304" pitchFamily="18" charset="0"/>
              <a:ea typeface="ＭＳ Ｐゴシック" panose="020B0600070205080204" pitchFamily="34" charset="-128"/>
            </a:endParaRPr>
          </a:p>
          <a:p>
            <a:endParaRPr lang="en-GB" altLang="en-US" dirty="0">
              <a:latin typeface="Times New Roman" panose="02020603050405020304" pitchFamily="18" charset="0"/>
              <a:ea typeface="ＭＳ Ｐゴシック" panose="020B0600070205080204" pitchFamily="34" charset="-128"/>
            </a:endParaRPr>
          </a:p>
        </p:txBody>
      </p:sp>
      <p:sp>
        <p:nvSpPr>
          <p:cNvPr id="33795" name="Slide Number Placeholder 3">
            <a:extLst>
              <a:ext uri="{FF2B5EF4-FFF2-40B4-BE49-F238E27FC236}">
                <a16:creationId xmlns:a16="http://schemas.microsoft.com/office/drawing/2014/main" id="{E0A9E12A-9736-AF4A-AC25-0FC170C5C68F}"/>
              </a:ext>
            </a:extLst>
          </p:cNvPr>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1">
                <a:solidFill>
                  <a:schemeClr val="tx1"/>
                </a:solidFill>
                <a:latin typeface="Comic Sans MS" panose="030F0902030302020204" pitchFamily="66" charset="0"/>
                <a:ea typeface="ＭＳ Ｐゴシック" panose="020B0600070205080204" pitchFamily="34" charset="-128"/>
              </a:defRPr>
            </a:lvl1pPr>
            <a:lvl2pPr marL="742950" indent="-285750">
              <a:defRPr sz="2400" b="1">
                <a:solidFill>
                  <a:schemeClr val="tx1"/>
                </a:solidFill>
                <a:latin typeface="Comic Sans MS" panose="030F0902030302020204" pitchFamily="66" charset="0"/>
                <a:ea typeface="ＭＳ Ｐゴシック" panose="020B0600070205080204" pitchFamily="34" charset="-128"/>
              </a:defRPr>
            </a:lvl2pPr>
            <a:lvl3pPr marL="1143000" indent="-228600">
              <a:defRPr sz="2400" b="1">
                <a:solidFill>
                  <a:schemeClr val="tx1"/>
                </a:solidFill>
                <a:latin typeface="Comic Sans MS" panose="030F0902030302020204" pitchFamily="66" charset="0"/>
                <a:ea typeface="ＭＳ Ｐゴシック" panose="020B0600070205080204" pitchFamily="34" charset="-128"/>
              </a:defRPr>
            </a:lvl3pPr>
            <a:lvl4pPr marL="1600200" indent="-228600">
              <a:defRPr sz="2400" b="1">
                <a:solidFill>
                  <a:schemeClr val="tx1"/>
                </a:solidFill>
                <a:latin typeface="Comic Sans MS" panose="030F0902030302020204" pitchFamily="66" charset="0"/>
                <a:ea typeface="ＭＳ Ｐゴシック" panose="020B0600070205080204" pitchFamily="34" charset="-128"/>
              </a:defRPr>
            </a:lvl4pPr>
            <a:lvl5pPr marL="2057400" indent="-228600">
              <a:defRPr sz="2400" b="1">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902030302020204" pitchFamily="66" charset="0"/>
                <a:ea typeface="ＭＳ Ｐゴシック" panose="020B0600070205080204" pitchFamily="34" charset="-128"/>
              </a:defRPr>
            </a:lvl9pPr>
          </a:lstStyle>
          <a:p>
            <a:fld id="{4D709BB0-E5DF-5C43-8030-76A35D49F960}" type="slidenum">
              <a:rPr lang="en-GB" altLang="en-US" sz="1200" b="0" smtClean="0">
                <a:latin typeface="Arial" panose="020B0604020202020204" pitchFamily="34" charset="0"/>
              </a:rPr>
              <a:pPr/>
              <a:t>27</a:t>
            </a:fld>
            <a:endParaRPr lang="en-GB" altLang="en-US" sz="1200" b="0">
              <a:latin typeface="Arial" panose="020B0604020202020204" pitchFamily="34" charset="0"/>
            </a:endParaRPr>
          </a:p>
        </p:txBody>
      </p:sp>
    </p:spTree>
    <p:extLst>
      <p:ext uri="{BB962C8B-B14F-4D97-AF65-F5344CB8AC3E}">
        <p14:creationId xmlns:p14="http://schemas.microsoft.com/office/powerpoint/2010/main" val="12927574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a:extLst>
              <a:ext uri="{FF2B5EF4-FFF2-40B4-BE49-F238E27FC236}">
                <a16:creationId xmlns:a16="http://schemas.microsoft.com/office/drawing/2014/main" id="{111835D2-1703-DC43-9443-F26472CCAAD0}"/>
              </a:ext>
            </a:extLst>
          </p:cNvPr>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1">
                <a:solidFill>
                  <a:schemeClr val="tx1"/>
                </a:solidFill>
                <a:latin typeface="Comic Sans MS" panose="030F0902030302020204" pitchFamily="66" charset="0"/>
                <a:ea typeface="ＭＳ Ｐゴシック" panose="020B0600070205080204" pitchFamily="34" charset="-128"/>
              </a:defRPr>
            </a:lvl1pPr>
            <a:lvl2pPr marL="742950" indent="-285750">
              <a:defRPr sz="2400" b="1">
                <a:solidFill>
                  <a:schemeClr val="tx1"/>
                </a:solidFill>
                <a:latin typeface="Comic Sans MS" panose="030F0902030302020204" pitchFamily="66" charset="0"/>
                <a:ea typeface="ＭＳ Ｐゴシック" panose="020B0600070205080204" pitchFamily="34" charset="-128"/>
              </a:defRPr>
            </a:lvl2pPr>
            <a:lvl3pPr marL="1143000" indent="-228600">
              <a:defRPr sz="2400" b="1">
                <a:solidFill>
                  <a:schemeClr val="tx1"/>
                </a:solidFill>
                <a:latin typeface="Comic Sans MS" panose="030F0902030302020204" pitchFamily="66" charset="0"/>
                <a:ea typeface="ＭＳ Ｐゴシック" panose="020B0600070205080204" pitchFamily="34" charset="-128"/>
              </a:defRPr>
            </a:lvl3pPr>
            <a:lvl4pPr marL="1600200" indent="-228600">
              <a:defRPr sz="2400" b="1">
                <a:solidFill>
                  <a:schemeClr val="tx1"/>
                </a:solidFill>
                <a:latin typeface="Comic Sans MS" panose="030F0902030302020204" pitchFamily="66" charset="0"/>
                <a:ea typeface="ＭＳ Ｐゴシック" panose="020B0600070205080204" pitchFamily="34" charset="-128"/>
              </a:defRPr>
            </a:lvl4pPr>
            <a:lvl5pPr marL="2057400" indent="-228600">
              <a:defRPr sz="2400" b="1">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902030302020204" pitchFamily="66" charset="0"/>
                <a:ea typeface="ＭＳ Ｐゴシック" panose="020B0600070205080204" pitchFamily="34" charset="-128"/>
              </a:defRPr>
            </a:lvl9pPr>
          </a:lstStyle>
          <a:p>
            <a:fld id="{4ED8DBC4-9758-F74A-9558-7CBD22B23D7E}" type="slidenum">
              <a:rPr lang="en-US" altLang="en-US" sz="1200" b="0" smtClean="0">
                <a:latin typeface="Arial" panose="020B0604020202020204" pitchFamily="34" charset="0"/>
              </a:rPr>
              <a:pPr/>
              <a:t>28</a:t>
            </a:fld>
            <a:endParaRPr lang="en-US" altLang="en-US" sz="1200" b="0">
              <a:latin typeface="Arial" panose="020B0604020202020204" pitchFamily="34" charset="0"/>
            </a:endParaRPr>
          </a:p>
        </p:txBody>
      </p:sp>
      <p:sp>
        <p:nvSpPr>
          <p:cNvPr id="35842" name="Rectangle 2">
            <a:extLst>
              <a:ext uri="{FF2B5EF4-FFF2-40B4-BE49-F238E27FC236}">
                <a16:creationId xmlns:a16="http://schemas.microsoft.com/office/drawing/2014/main" id="{E8516017-F9DB-3643-B251-D14BBE0C7399}"/>
              </a:ext>
            </a:extLst>
          </p:cNvPr>
          <p:cNvSpPr>
            <a:spLocks noGrp="1" noRot="1" noChangeAspect="1" noChangeArrowheads="1" noTextEdit="1"/>
          </p:cNvSpPr>
          <p:nvPr>
            <p:ph type="sldImg"/>
          </p:nvPr>
        </p:nvSpPr>
        <p:spPr>
          <a:ln/>
        </p:spPr>
      </p:sp>
      <p:sp>
        <p:nvSpPr>
          <p:cNvPr id="35843" name="Rectangle 3">
            <a:extLst>
              <a:ext uri="{FF2B5EF4-FFF2-40B4-BE49-F238E27FC236}">
                <a16:creationId xmlns:a16="http://schemas.microsoft.com/office/drawing/2014/main" id="{6BE3B2BB-D09B-8340-99C3-561747305E28}"/>
              </a:ext>
            </a:extLst>
          </p:cNvPr>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Lst>
        </p:spPr>
        <p:txBody>
          <a:bodyPr/>
          <a:lstStyle/>
          <a:p>
            <a:pPr eaLnBrk="1" hangingPunct="1"/>
            <a:endParaRPr lang="en-GB"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223810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Slide Image Placeholder 1">
            <a:extLst>
              <a:ext uri="{FF2B5EF4-FFF2-40B4-BE49-F238E27FC236}">
                <a16:creationId xmlns:a16="http://schemas.microsoft.com/office/drawing/2014/main" id="{B803AF96-C292-7E4B-B325-DCE394CCFF62}"/>
              </a:ext>
            </a:extLst>
          </p:cNvPr>
          <p:cNvSpPr>
            <a:spLocks noGrp="1" noRot="1" noChangeAspect="1" noChangeArrowheads="1" noTextEdit="1"/>
          </p:cNvSpPr>
          <p:nvPr>
            <p:ph type="sldImg"/>
          </p:nvPr>
        </p:nvSpPr>
        <p:spPr>
          <a:xfrm>
            <a:off x="441325" y="696913"/>
            <a:ext cx="3521075" cy="2633662"/>
          </a:xfrm>
          <a:ln/>
        </p:spPr>
      </p:sp>
      <p:sp>
        <p:nvSpPr>
          <p:cNvPr id="138242" name="Notes Placeholder 2">
            <a:extLst>
              <a:ext uri="{FF2B5EF4-FFF2-40B4-BE49-F238E27FC236}">
                <a16:creationId xmlns:a16="http://schemas.microsoft.com/office/drawing/2014/main" id="{790CCC09-0048-B74C-B3AF-37436EC9F243}"/>
              </a:ext>
            </a:extLst>
          </p:cNvPr>
          <p:cNvSpPr>
            <a:spLocks noGrp="1" noChangeArrowheads="1"/>
          </p:cNvSpPr>
          <p:nvPr>
            <p:ph type="body" idx="1"/>
          </p:nvPr>
        </p:nvSpPr>
        <p:spPr>
          <a:xfrm>
            <a:off x="381000" y="3486150"/>
            <a:ext cx="6248400" cy="4260850"/>
          </a:xfrm>
          <a:noFill/>
          <a:extLst>
            <a:ext uri="{909E8E84-426E-40dd-AFC4-6F175D3DCCD1}">
              <a14:hiddenFill xmlns:a14="http://schemas.microsoft.com/office/drawing/2010/main" xmlns="">
                <a:solidFill>
                  <a:srgbClr val="FFFFFF"/>
                </a:solidFill>
              </a14:hiddenFill>
            </a:ext>
          </a:extLst>
        </p:spPr>
        <p:txBody>
          <a:bodyPr/>
          <a:lstStyle/>
          <a:p>
            <a:pPr>
              <a:buFont typeface="Wingdings" pitchFamily="2" charset="2"/>
              <a:buNone/>
            </a:pPr>
            <a:endParaRPr lang="en-US" altLang="en-US" dirty="0">
              <a:latin typeface="Arial" panose="020B0604020202020204" pitchFamily="34" charset="0"/>
              <a:ea typeface="ＭＳ Ｐゴシック" panose="020B0600070205080204" pitchFamily="34" charset="-128"/>
            </a:endParaRPr>
          </a:p>
        </p:txBody>
      </p:sp>
      <p:sp>
        <p:nvSpPr>
          <p:cNvPr id="138243" name="Slide Number Placeholder 3">
            <a:extLst>
              <a:ext uri="{FF2B5EF4-FFF2-40B4-BE49-F238E27FC236}">
                <a16:creationId xmlns:a16="http://schemas.microsoft.com/office/drawing/2014/main" id="{65902424-8CA1-D44F-9835-DBC052D550CF}"/>
              </a:ext>
            </a:extLst>
          </p:cNvPr>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1">
                <a:solidFill>
                  <a:schemeClr val="tx1"/>
                </a:solidFill>
                <a:latin typeface="Comic Sans MS" panose="030F0902030302020204" pitchFamily="66" charset="0"/>
                <a:ea typeface="ＭＳ Ｐゴシック" panose="020B0600070205080204" pitchFamily="34" charset="-128"/>
              </a:defRPr>
            </a:lvl1pPr>
            <a:lvl2pPr marL="742950" indent="-285750">
              <a:defRPr sz="2400" b="1">
                <a:solidFill>
                  <a:schemeClr val="tx1"/>
                </a:solidFill>
                <a:latin typeface="Comic Sans MS" panose="030F0902030302020204" pitchFamily="66" charset="0"/>
                <a:ea typeface="ＭＳ Ｐゴシック" panose="020B0600070205080204" pitchFamily="34" charset="-128"/>
              </a:defRPr>
            </a:lvl2pPr>
            <a:lvl3pPr marL="1143000" indent="-228600">
              <a:defRPr sz="2400" b="1">
                <a:solidFill>
                  <a:schemeClr val="tx1"/>
                </a:solidFill>
                <a:latin typeface="Comic Sans MS" panose="030F0902030302020204" pitchFamily="66" charset="0"/>
                <a:ea typeface="ＭＳ Ｐゴシック" panose="020B0600070205080204" pitchFamily="34" charset="-128"/>
              </a:defRPr>
            </a:lvl3pPr>
            <a:lvl4pPr marL="1600200" indent="-228600">
              <a:defRPr sz="2400" b="1">
                <a:solidFill>
                  <a:schemeClr val="tx1"/>
                </a:solidFill>
                <a:latin typeface="Comic Sans MS" panose="030F0902030302020204" pitchFamily="66" charset="0"/>
                <a:ea typeface="ＭＳ Ｐゴシック" panose="020B0600070205080204" pitchFamily="34" charset="-128"/>
              </a:defRPr>
            </a:lvl4pPr>
            <a:lvl5pPr marL="2057400" indent="-228600">
              <a:defRPr sz="2400" b="1">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902030302020204" pitchFamily="66" charset="0"/>
                <a:ea typeface="ＭＳ Ｐゴシック" panose="020B0600070205080204" pitchFamily="34" charset="-128"/>
              </a:defRPr>
            </a:lvl9pPr>
          </a:lstStyle>
          <a:p>
            <a:fld id="{882E0C9D-C3DE-2A4D-A1BC-850C240686F8}" type="slidenum">
              <a:rPr lang="en-US" altLang="en-US" sz="1200" b="0" smtClean="0">
                <a:latin typeface="Arial" panose="020B0604020202020204" pitchFamily="34" charset="0"/>
              </a:rPr>
              <a:pPr/>
              <a:t>3</a:t>
            </a:fld>
            <a:endParaRPr lang="en-US" altLang="en-US" sz="1200" b="0">
              <a:latin typeface="Arial" panose="020B0604020202020204" pitchFamily="34" charset="0"/>
            </a:endParaRPr>
          </a:p>
        </p:txBody>
      </p:sp>
      <p:sp>
        <p:nvSpPr>
          <p:cNvPr id="138244" name="TextBox 4">
            <a:extLst>
              <a:ext uri="{FF2B5EF4-FFF2-40B4-BE49-F238E27FC236}">
                <a16:creationId xmlns:a16="http://schemas.microsoft.com/office/drawing/2014/main" id="{3F4432F0-C539-2445-845D-68C2EFB50168}"/>
              </a:ext>
            </a:extLst>
          </p:cNvPr>
          <p:cNvSpPr txBox="1">
            <a:spLocks noChangeArrowheads="1"/>
          </p:cNvSpPr>
          <p:nvPr/>
        </p:nvSpPr>
        <p:spPr bwMode="auto">
          <a:xfrm>
            <a:off x="4343400" y="619125"/>
            <a:ext cx="2209800" cy="1387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177" tIns="46589" rIns="93177" bIns="46589">
            <a:spAutoFit/>
          </a:bodyPr>
          <a:lstStyle>
            <a:lvl1pPr>
              <a:defRPr sz="2400" b="1">
                <a:solidFill>
                  <a:schemeClr val="tx1"/>
                </a:solidFill>
                <a:latin typeface="Comic Sans MS" panose="030F0902030302020204" pitchFamily="66" charset="0"/>
                <a:ea typeface="ＭＳ Ｐゴシック" panose="020B0600070205080204" pitchFamily="34" charset="-128"/>
              </a:defRPr>
            </a:lvl1pPr>
            <a:lvl2pPr marL="742950" indent="-285750">
              <a:defRPr sz="2400" b="1">
                <a:solidFill>
                  <a:schemeClr val="tx1"/>
                </a:solidFill>
                <a:latin typeface="Comic Sans MS" panose="030F0902030302020204" pitchFamily="66" charset="0"/>
                <a:ea typeface="ＭＳ Ｐゴシック" panose="020B0600070205080204" pitchFamily="34" charset="-128"/>
              </a:defRPr>
            </a:lvl2pPr>
            <a:lvl3pPr marL="1143000" indent="-228600">
              <a:defRPr sz="2400" b="1">
                <a:solidFill>
                  <a:schemeClr val="tx1"/>
                </a:solidFill>
                <a:latin typeface="Comic Sans MS" panose="030F0902030302020204" pitchFamily="66" charset="0"/>
                <a:ea typeface="ＭＳ Ｐゴシック" panose="020B0600070205080204" pitchFamily="34" charset="-128"/>
              </a:defRPr>
            </a:lvl3pPr>
            <a:lvl4pPr marL="1600200" indent="-228600">
              <a:defRPr sz="2400" b="1">
                <a:solidFill>
                  <a:schemeClr val="tx1"/>
                </a:solidFill>
                <a:latin typeface="Comic Sans MS" panose="030F0902030302020204" pitchFamily="66" charset="0"/>
                <a:ea typeface="ＭＳ Ｐゴシック" panose="020B0600070205080204" pitchFamily="34" charset="-128"/>
              </a:defRPr>
            </a:lvl4pPr>
            <a:lvl5pPr marL="2057400" indent="-228600">
              <a:defRPr sz="2400" b="1">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902030302020204" pitchFamily="66" charset="0"/>
                <a:ea typeface="ＭＳ Ｐゴシック" panose="020B0600070205080204" pitchFamily="34" charset="-128"/>
              </a:defRPr>
            </a:lvl9pPr>
          </a:lstStyle>
          <a:p>
            <a:pPr>
              <a:buFont typeface="Wingdings" pitchFamily="2" charset="2"/>
              <a:buChar char="ü"/>
            </a:pPr>
            <a:endParaRPr lang="en-US" altLang="en-US" sz="1200">
              <a:latin typeface="Arial" panose="020B0604020202020204" pitchFamily="34" charset="0"/>
            </a:endParaRPr>
          </a:p>
          <a:p>
            <a:r>
              <a:rPr lang="en-US" altLang="en-US" sz="1200">
                <a:latin typeface="Arial" panose="020B0604020202020204" pitchFamily="34" charset="0"/>
              </a:rPr>
              <a:t> </a:t>
            </a:r>
          </a:p>
          <a:p>
            <a:pPr>
              <a:buFont typeface="Wingdings" pitchFamily="2" charset="2"/>
              <a:buChar char="ü"/>
            </a:pPr>
            <a:endParaRPr lang="en-US" altLang="en-US" sz="1200">
              <a:latin typeface="Arial" panose="020B0604020202020204" pitchFamily="34" charset="0"/>
            </a:endParaRPr>
          </a:p>
          <a:p>
            <a:pPr>
              <a:buFont typeface="Wingdings" pitchFamily="2" charset="2"/>
              <a:buChar char="ü"/>
            </a:pPr>
            <a:endParaRPr lang="en-US" altLang="en-US" sz="1200">
              <a:latin typeface="Arial" panose="020B0604020202020204" pitchFamily="34" charset="0"/>
            </a:endParaRPr>
          </a:p>
          <a:p>
            <a:endParaRPr lang="en-US" altLang="en-US" sz="1200">
              <a:latin typeface="Arial" panose="020B0604020202020204" pitchFamily="34" charset="0"/>
            </a:endParaRPr>
          </a:p>
          <a:p>
            <a:endParaRPr lang="en-US" altLang="en-US"/>
          </a:p>
        </p:txBody>
      </p:sp>
      <p:sp>
        <p:nvSpPr>
          <p:cNvPr id="138245" name="Rectangle 5">
            <a:extLst>
              <a:ext uri="{FF2B5EF4-FFF2-40B4-BE49-F238E27FC236}">
                <a16:creationId xmlns:a16="http://schemas.microsoft.com/office/drawing/2014/main" id="{3236DAAD-1E87-134C-B949-DDEFCFFCE903}"/>
              </a:ext>
            </a:extLst>
          </p:cNvPr>
          <p:cNvSpPr>
            <a:spLocks noChangeArrowheads="1"/>
          </p:cNvSpPr>
          <p:nvPr/>
        </p:nvSpPr>
        <p:spPr bwMode="auto">
          <a:xfrm>
            <a:off x="152400" y="8831263"/>
            <a:ext cx="3429000" cy="282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177" tIns="46589" rIns="93177" bIns="46589">
            <a:spAutoFit/>
          </a:bodyPr>
          <a:lstStyle>
            <a:lvl1pPr>
              <a:defRPr sz="2400" b="1">
                <a:solidFill>
                  <a:schemeClr val="tx1"/>
                </a:solidFill>
                <a:latin typeface="Comic Sans MS" panose="030F0902030302020204" pitchFamily="66" charset="0"/>
                <a:ea typeface="ＭＳ Ｐゴシック" panose="020B0600070205080204" pitchFamily="34" charset="-128"/>
              </a:defRPr>
            </a:lvl1pPr>
            <a:lvl2pPr marL="742950" indent="-285750">
              <a:defRPr sz="2400" b="1">
                <a:solidFill>
                  <a:schemeClr val="tx1"/>
                </a:solidFill>
                <a:latin typeface="Comic Sans MS" panose="030F0902030302020204" pitchFamily="66" charset="0"/>
                <a:ea typeface="ＭＳ Ｐゴシック" panose="020B0600070205080204" pitchFamily="34" charset="-128"/>
              </a:defRPr>
            </a:lvl2pPr>
            <a:lvl3pPr marL="1143000" indent="-228600">
              <a:defRPr sz="2400" b="1">
                <a:solidFill>
                  <a:schemeClr val="tx1"/>
                </a:solidFill>
                <a:latin typeface="Comic Sans MS" panose="030F0902030302020204" pitchFamily="66" charset="0"/>
                <a:ea typeface="ＭＳ Ｐゴシック" panose="020B0600070205080204" pitchFamily="34" charset="-128"/>
              </a:defRPr>
            </a:lvl3pPr>
            <a:lvl4pPr marL="1600200" indent="-228600">
              <a:defRPr sz="2400" b="1">
                <a:solidFill>
                  <a:schemeClr val="tx1"/>
                </a:solidFill>
                <a:latin typeface="Comic Sans MS" panose="030F0902030302020204" pitchFamily="66" charset="0"/>
                <a:ea typeface="ＭＳ Ｐゴシック" panose="020B0600070205080204" pitchFamily="34" charset="-128"/>
              </a:defRPr>
            </a:lvl4pPr>
            <a:lvl5pPr marL="2057400" indent="-228600">
              <a:defRPr sz="2400" b="1">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902030302020204" pitchFamily="66" charset="0"/>
                <a:ea typeface="ＭＳ Ｐゴシック" panose="020B0600070205080204" pitchFamily="34" charset="-128"/>
              </a:defRPr>
            </a:lvl9pPr>
          </a:lstStyle>
          <a:p>
            <a:r>
              <a:rPr lang="en-US" altLang="en-US" sz="1200" b="0"/>
              <a:t>TLC-PCP www.learningcommunity.us</a:t>
            </a:r>
          </a:p>
        </p:txBody>
      </p:sp>
    </p:spTree>
    <p:extLst>
      <p:ext uri="{BB962C8B-B14F-4D97-AF65-F5344CB8AC3E}">
        <p14:creationId xmlns:p14="http://schemas.microsoft.com/office/powerpoint/2010/main" val="10395013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a:extLst>
              <a:ext uri="{FF2B5EF4-FFF2-40B4-BE49-F238E27FC236}">
                <a16:creationId xmlns:a16="http://schemas.microsoft.com/office/drawing/2014/main" id="{92EC4B5C-DD7B-5F42-A17A-66F430608CD0}"/>
              </a:ext>
            </a:extLst>
          </p:cNvPr>
          <p:cNvSpPr>
            <a:spLocks noGrp="1" noRot="1" noChangeAspect="1" noChangeArrowheads="1" noTextEdit="1"/>
          </p:cNvSpPr>
          <p:nvPr>
            <p:ph type="sldImg"/>
          </p:nvPr>
        </p:nvSpPr>
        <p:spPr>
          <a:xfrm>
            <a:off x="581025" y="387350"/>
            <a:ext cx="3106738" cy="2324100"/>
          </a:xfrm>
          <a:ln/>
        </p:spPr>
      </p:sp>
      <p:sp>
        <p:nvSpPr>
          <p:cNvPr id="15362" name="Notes Placeholder 2">
            <a:extLst>
              <a:ext uri="{FF2B5EF4-FFF2-40B4-BE49-F238E27FC236}">
                <a16:creationId xmlns:a16="http://schemas.microsoft.com/office/drawing/2014/main" id="{0E90C87D-43A1-EF4D-A2D9-1863F675CB8A}"/>
              </a:ext>
            </a:extLst>
          </p:cNvPr>
          <p:cNvSpPr>
            <a:spLocks noGrp="1" noChangeArrowheads="1"/>
          </p:cNvSpPr>
          <p:nvPr>
            <p:ph type="body" idx="1"/>
          </p:nvPr>
        </p:nvSpPr>
        <p:spPr>
          <a:xfrm>
            <a:off x="457200" y="2943225"/>
            <a:ext cx="5638800" cy="5113338"/>
          </a:xfrm>
          <a:noFill/>
          <a:extLst>
            <a:ext uri="{909E8E84-426E-40dd-AFC4-6F175D3DCCD1}">
              <a14:hiddenFill xmlns:a14="http://schemas.microsoft.com/office/drawing/2010/main" xmlns="">
                <a:solidFill>
                  <a:srgbClr val="FFFFFF"/>
                </a:solidFill>
              </a14:hiddenFill>
            </a:ext>
          </a:extLst>
        </p:spPr>
        <p:txBody>
          <a:bodyPr/>
          <a:lstStyle/>
          <a:p>
            <a:endParaRPr lang="en-US" altLang="en-US" dirty="0">
              <a:latin typeface="Arial" panose="020B0604020202020204" pitchFamily="34" charset="0"/>
              <a:ea typeface="ＭＳ Ｐゴシック" panose="020B0600070205080204" pitchFamily="34" charset="-128"/>
            </a:endParaRPr>
          </a:p>
        </p:txBody>
      </p:sp>
      <p:sp>
        <p:nvSpPr>
          <p:cNvPr id="15363" name="Slide Number Placeholder 3">
            <a:extLst>
              <a:ext uri="{FF2B5EF4-FFF2-40B4-BE49-F238E27FC236}">
                <a16:creationId xmlns:a16="http://schemas.microsoft.com/office/drawing/2014/main" id="{6B6C26FB-5850-D54A-9FBD-7595106EC33A}"/>
              </a:ext>
            </a:extLst>
          </p:cNvPr>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1">
                <a:solidFill>
                  <a:schemeClr val="tx1"/>
                </a:solidFill>
                <a:latin typeface="Comic Sans MS" panose="030F0902030302020204" pitchFamily="66" charset="0"/>
                <a:ea typeface="ＭＳ Ｐゴシック" panose="020B0600070205080204" pitchFamily="34" charset="-128"/>
              </a:defRPr>
            </a:lvl1pPr>
            <a:lvl2pPr marL="742950" indent="-285750">
              <a:defRPr sz="2400" b="1">
                <a:solidFill>
                  <a:schemeClr val="tx1"/>
                </a:solidFill>
                <a:latin typeface="Comic Sans MS" panose="030F0902030302020204" pitchFamily="66" charset="0"/>
                <a:ea typeface="ＭＳ Ｐゴシック" panose="020B0600070205080204" pitchFamily="34" charset="-128"/>
              </a:defRPr>
            </a:lvl2pPr>
            <a:lvl3pPr marL="1143000" indent="-228600">
              <a:defRPr sz="2400" b="1">
                <a:solidFill>
                  <a:schemeClr val="tx1"/>
                </a:solidFill>
                <a:latin typeface="Comic Sans MS" panose="030F0902030302020204" pitchFamily="66" charset="0"/>
                <a:ea typeface="ＭＳ Ｐゴシック" panose="020B0600070205080204" pitchFamily="34" charset="-128"/>
              </a:defRPr>
            </a:lvl3pPr>
            <a:lvl4pPr marL="1600200" indent="-228600">
              <a:defRPr sz="2400" b="1">
                <a:solidFill>
                  <a:schemeClr val="tx1"/>
                </a:solidFill>
                <a:latin typeface="Comic Sans MS" panose="030F0902030302020204" pitchFamily="66" charset="0"/>
                <a:ea typeface="ＭＳ Ｐゴシック" panose="020B0600070205080204" pitchFamily="34" charset="-128"/>
              </a:defRPr>
            </a:lvl4pPr>
            <a:lvl5pPr marL="2057400" indent="-228600">
              <a:defRPr sz="2400" b="1">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902030302020204" pitchFamily="66" charset="0"/>
                <a:ea typeface="ＭＳ Ｐゴシック" panose="020B0600070205080204" pitchFamily="34" charset="-128"/>
              </a:defRPr>
            </a:lvl9pPr>
          </a:lstStyle>
          <a:p>
            <a:fld id="{101B8155-1615-BD44-9C95-3772468D4570}" type="slidenum">
              <a:rPr lang="en-US" altLang="en-US" sz="1200" b="0" smtClean="0">
                <a:latin typeface="Arial" panose="020B0604020202020204" pitchFamily="34" charset="0"/>
              </a:rPr>
              <a:pPr/>
              <a:t>30</a:t>
            </a:fld>
            <a:endParaRPr lang="en-US" altLang="en-US" sz="1200" b="0">
              <a:latin typeface="Arial" panose="020B0604020202020204" pitchFamily="34" charset="0"/>
            </a:endParaRPr>
          </a:p>
        </p:txBody>
      </p:sp>
      <p:sp>
        <p:nvSpPr>
          <p:cNvPr id="15364" name="TextBox 4">
            <a:extLst>
              <a:ext uri="{FF2B5EF4-FFF2-40B4-BE49-F238E27FC236}">
                <a16:creationId xmlns:a16="http://schemas.microsoft.com/office/drawing/2014/main" id="{48EADE7A-DE92-ED44-B71E-7FEF1251D412}"/>
              </a:ext>
            </a:extLst>
          </p:cNvPr>
          <p:cNvSpPr txBox="1">
            <a:spLocks noChangeArrowheads="1"/>
          </p:cNvSpPr>
          <p:nvPr/>
        </p:nvSpPr>
        <p:spPr bwMode="auto">
          <a:xfrm>
            <a:off x="3733800" y="696913"/>
            <a:ext cx="2895600" cy="1201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172" tIns="46587" rIns="93172" bIns="46587">
            <a:spAutoFit/>
          </a:bodyPr>
          <a:lstStyle>
            <a:lvl1pPr>
              <a:defRPr sz="2400" b="1">
                <a:solidFill>
                  <a:schemeClr val="tx1"/>
                </a:solidFill>
                <a:latin typeface="Comic Sans MS" panose="030F0902030302020204" pitchFamily="66" charset="0"/>
                <a:ea typeface="ＭＳ Ｐゴシック" panose="020B0600070205080204" pitchFamily="34" charset="-128"/>
              </a:defRPr>
            </a:lvl1pPr>
            <a:lvl2pPr marL="742950" indent="-285750">
              <a:defRPr sz="2400" b="1">
                <a:solidFill>
                  <a:schemeClr val="tx1"/>
                </a:solidFill>
                <a:latin typeface="Comic Sans MS" panose="030F0902030302020204" pitchFamily="66" charset="0"/>
                <a:ea typeface="ＭＳ Ｐゴシック" panose="020B0600070205080204" pitchFamily="34" charset="-128"/>
              </a:defRPr>
            </a:lvl2pPr>
            <a:lvl3pPr marL="1143000" indent="-228600">
              <a:defRPr sz="2400" b="1">
                <a:solidFill>
                  <a:schemeClr val="tx1"/>
                </a:solidFill>
                <a:latin typeface="Comic Sans MS" panose="030F0902030302020204" pitchFamily="66" charset="0"/>
                <a:ea typeface="ＭＳ Ｐゴシック" panose="020B0600070205080204" pitchFamily="34" charset="-128"/>
              </a:defRPr>
            </a:lvl3pPr>
            <a:lvl4pPr marL="1600200" indent="-228600">
              <a:defRPr sz="2400" b="1">
                <a:solidFill>
                  <a:schemeClr val="tx1"/>
                </a:solidFill>
                <a:latin typeface="Comic Sans MS" panose="030F0902030302020204" pitchFamily="66" charset="0"/>
                <a:ea typeface="ＭＳ Ｐゴシック" panose="020B0600070205080204" pitchFamily="34" charset="-128"/>
              </a:defRPr>
            </a:lvl4pPr>
            <a:lvl5pPr marL="2057400" indent="-228600">
              <a:defRPr sz="2400" b="1">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902030302020204" pitchFamily="66" charset="0"/>
                <a:ea typeface="ＭＳ Ｐゴシック" panose="020B0600070205080204" pitchFamily="34" charset="-128"/>
              </a:defRPr>
            </a:lvl9pPr>
          </a:lstStyle>
          <a:p>
            <a:pPr>
              <a:buFont typeface="Wingdings" pitchFamily="2" charset="2"/>
              <a:buChar char="ü"/>
            </a:pPr>
            <a:endParaRPr lang="en-US" altLang="en-US" sz="1200">
              <a:latin typeface="Arial" panose="020B0604020202020204" pitchFamily="34" charset="0"/>
            </a:endParaRPr>
          </a:p>
          <a:p>
            <a:pPr>
              <a:buFont typeface="Wingdings" pitchFamily="2" charset="2"/>
              <a:buChar char="ü"/>
            </a:pPr>
            <a:endParaRPr lang="en-US" altLang="en-US" sz="1200">
              <a:latin typeface="Arial" panose="020B0604020202020204" pitchFamily="34" charset="0"/>
            </a:endParaRPr>
          </a:p>
          <a:p>
            <a:pPr>
              <a:buFont typeface="Wingdings" pitchFamily="2" charset="2"/>
              <a:buChar char="ü"/>
            </a:pPr>
            <a:endParaRPr lang="en-US" altLang="en-US" sz="1200">
              <a:latin typeface="Arial" panose="020B0604020202020204" pitchFamily="34" charset="0"/>
            </a:endParaRPr>
          </a:p>
          <a:p>
            <a:endParaRPr lang="en-US" altLang="en-US" sz="1200">
              <a:latin typeface="Arial" panose="020B0604020202020204" pitchFamily="34" charset="0"/>
            </a:endParaRPr>
          </a:p>
          <a:p>
            <a:endParaRPr lang="en-US" altLang="en-US"/>
          </a:p>
        </p:txBody>
      </p:sp>
      <p:sp>
        <p:nvSpPr>
          <p:cNvPr id="15365" name="Rectangle 5">
            <a:extLst>
              <a:ext uri="{FF2B5EF4-FFF2-40B4-BE49-F238E27FC236}">
                <a16:creationId xmlns:a16="http://schemas.microsoft.com/office/drawing/2014/main" id="{C1FA9986-275D-B044-ADA6-D8ACB4DBBF1C}"/>
              </a:ext>
            </a:extLst>
          </p:cNvPr>
          <p:cNvSpPr>
            <a:spLocks noChangeArrowheads="1"/>
          </p:cNvSpPr>
          <p:nvPr/>
        </p:nvSpPr>
        <p:spPr bwMode="auto">
          <a:xfrm>
            <a:off x="152400" y="8831263"/>
            <a:ext cx="3429000" cy="282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172" tIns="46587" rIns="93172" bIns="46587">
            <a:spAutoFit/>
          </a:bodyPr>
          <a:lstStyle>
            <a:lvl1pPr>
              <a:defRPr sz="2400" b="1">
                <a:solidFill>
                  <a:schemeClr val="tx1"/>
                </a:solidFill>
                <a:latin typeface="Comic Sans MS" panose="030F0902030302020204" pitchFamily="66" charset="0"/>
                <a:ea typeface="ＭＳ Ｐゴシック" panose="020B0600070205080204" pitchFamily="34" charset="-128"/>
              </a:defRPr>
            </a:lvl1pPr>
            <a:lvl2pPr marL="742950" indent="-285750">
              <a:defRPr sz="2400" b="1">
                <a:solidFill>
                  <a:schemeClr val="tx1"/>
                </a:solidFill>
                <a:latin typeface="Comic Sans MS" panose="030F0902030302020204" pitchFamily="66" charset="0"/>
                <a:ea typeface="ＭＳ Ｐゴシック" panose="020B0600070205080204" pitchFamily="34" charset="-128"/>
              </a:defRPr>
            </a:lvl2pPr>
            <a:lvl3pPr marL="1143000" indent="-228600">
              <a:defRPr sz="2400" b="1">
                <a:solidFill>
                  <a:schemeClr val="tx1"/>
                </a:solidFill>
                <a:latin typeface="Comic Sans MS" panose="030F0902030302020204" pitchFamily="66" charset="0"/>
                <a:ea typeface="ＭＳ Ｐゴシック" panose="020B0600070205080204" pitchFamily="34" charset="-128"/>
              </a:defRPr>
            </a:lvl3pPr>
            <a:lvl4pPr marL="1600200" indent="-228600">
              <a:defRPr sz="2400" b="1">
                <a:solidFill>
                  <a:schemeClr val="tx1"/>
                </a:solidFill>
                <a:latin typeface="Comic Sans MS" panose="030F0902030302020204" pitchFamily="66" charset="0"/>
                <a:ea typeface="ＭＳ Ｐゴシック" panose="020B0600070205080204" pitchFamily="34" charset="-128"/>
              </a:defRPr>
            </a:lvl4pPr>
            <a:lvl5pPr marL="2057400" indent="-228600">
              <a:defRPr sz="2400" b="1">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902030302020204" pitchFamily="66" charset="0"/>
                <a:ea typeface="ＭＳ Ｐゴシック" panose="020B0600070205080204" pitchFamily="34" charset="-128"/>
              </a:defRPr>
            </a:lvl9pPr>
          </a:lstStyle>
          <a:p>
            <a:r>
              <a:rPr lang="en-US" altLang="en-US" sz="1200"/>
              <a:t>TLC-PCP www.learningcommunity.us</a:t>
            </a:r>
          </a:p>
        </p:txBody>
      </p:sp>
    </p:spTree>
    <p:extLst>
      <p:ext uri="{BB962C8B-B14F-4D97-AF65-F5344CB8AC3E}">
        <p14:creationId xmlns:p14="http://schemas.microsoft.com/office/powerpoint/2010/main" val="13070190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a:extLst>
              <a:ext uri="{FF2B5EF4-FFF2-40B4-BE49-F238E27FC236}">
                <a16:creationId xmlns:a16="http://schemas.microsoft.com/office/drawing/2014/main" id="{52A4EC26-6C25-C748-B5BC-4AA84403A489}"/>
              </a:ext>
            </a:extLst>
          </p:cNvPr>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1">
                <a:solidFill>
                  <a:schemeClr val="tx1"/>
                </a:solidFill>
                <a:latin typeface="Comic Sans MS" panose="030F0902030302020204" pitchFamily="66" charset="0"/>
                <a:ea typeface="ＭＳ Ｐゴシック" panose="020B0600070205080204" pitchFamily="34" charset="-128"/>
              </a:defRPr>
            </a:lvl1pPr>
            <a:lvl2pPr marL="742950" indent="-285750">
              <a:defRPr sz="2400" b="1">
                <a:solidFill>
                  <a:schemeClr val="tx1"/>
                </a:solidFill>
                <a:latin typeface="Comic Sans MS" panose="030F0902030302020204" pitchFamily="66" charset="0"/>
                <a:ea typeface="ＭＳ Ｐゴシック" panose="020B0600070205080204" pitchFamily="34" charset="-128"/>
              </a:defRPr>
            </a:lvl2pPr>
            <a:lvl3pPr marL="1143000" indent="-228600">
              <a:defRPr sz="2400" b="1">
                <a:solidFill>
                  <a:schemeClr val="tx1"/>
                </a:solidFill>
                <a:latin typeface="Comic Sans MS" panose="030F0902030302020204" pitchFamily="66" charset="0"/>
                <a:ea typeface="ＭＳ Ｐゴシック" panose="020B0600070205080204" pitchFamily="34" charset="-128"/>
              </a:defRPr>
            </a:lvl3pPr>
            <a:lvl4pPr marL="1600200" indent="-228600">
              <a:defRPr sz="2400" b="1">
                <a:solidFill>
                  <a:schemeClr val="tx1"/>
                </a:solidFill>
                <a:latin typeface="Comic Sans MS" panose="030F0902030302020204" pitchFamily="66" charset="0"/>
                <a:ea typeface="ＭＳ Ｐゴシック" panose="020B0600070205080204" pitchFamily="34" charset="-128"/>
              </a:defRPr>
            </a:lvl4pPr>
            <a:lvl5pPr marL="2057400" indent="-228600">
              <a:defRPr sz="2400" b="1">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902030302020204" pitchFamily="66" charset="0"/>
                <a:ea typeface="ＭＳ Ｐゴシック" panose="020B0600070205080204" pitchFamily="34" charset="-128"/>
              </a:defRPr>
            </a:lvl9pPr>
          </a:lstStyle>
          <a:p>
            <a:fld id="{067C1FF5-92B6-2D4C-B631-09FD32FBB9A4}" type="slidenum">
              <a:rPr lang="en-US" altLang="en-US" sz="1200" b="0" smtClean="0">
                <a:latin typeface="Arial" panose="020B0604020202020204" pitchFamily="34" charset="0"/>
              </a:rPr>
              <a:pPr/>
              <a:t>31</a:t>
            </a:fld>
            <a:endParaRPr lang="en-US" altLang="en-US" sz="1200" b="0">
              <a:latin typeface="Arial" panose="020B0604020202020204" pitchFamily="34" charset="0"/>
            </a:endParaRPr>
          </a:p>
        </p:txBody>
      </p:sp>
      <p:sp>
        <p:nvSpPr>
          <p:cNvPr id="21506" name="Rectangle 2">
            <a:extLst>
              <a:ext uri="{FF2B5EF4-FFF2-40B4-BE49-F238E27FC236}">
                <a16:creationId xmlns:a16="http://schemas.microsoft.com/office/drawing/2014/main" id="{A02C357E-52C6-324A-BF49-E4C9DA95DC02}"/>
              </a:ext>
            </a:extLst>
          </p:cNvPr>
          <p:cNvSpPr>
            <a:spLocks noGrp="1" noRot="1" noChangeAspect="1" noChangeArrowheads="1" noTextEdit="1"/>
          </p:cNvSpPr>
          <p:nvPr>
            <p:ph type="sldImg"/>
          </p:nvPr>
        </p:nvSpPr>
        <p:spPr>
          <a:ln/>
        </p:spPr>
      </p:sp>
      <p:sp>
        <p:nvSpPr>
          <p:cNvPr id="21507" name="Rectangle 3">
            <a:extLst>
              <a:ext uri="{FF2B5EF4-FFF2-40B4-BE49-F238E27FC236}">
                <a16:creationId xmlns:a16="http://schemas.microsoft.com/office/drawing/2014/main" id="{D50302AF-9257-FA4B-B729-0751D521C1D5}"/>
              </a:ext>
            </a:extLst>
          </p:cNvPr>
          <p:cNvSpPr>
            <a:spLocks noGrp="1" noChangeArrowheads="1"/>
          </p:cNvSpPr>
          <p:nvPr>
            <p:ph type="body" idx="1"/>
          </p:nvPr>
        </p:nvSpPr>
        <p:spPr>
          <a:xfrm>
            <a:off x="914400" y="4416425"/>
            <a:ext cx="5029200" cy="4183063"/>
          </a:xfrm>
          <a:noFill/>
          <a:extLst>
            <a:ext uri="{909E8E84-426E-40dd-AFC4-6F175D3DCCD1}">
              <a14:hiddenFill xmlns:a14="http://schemas.microsoft.com/office/drawing/2010/main" xmlns="">
                <a:solidFill>
                  <a:srgbClr val="FFFFFF"/>
                </a:solidFill>
              </a14:hiddenFill>
            </a:ext>
          </a:extLst>
        </p:spPr>
        <p:txBody>
          <a:bodyPr/>
          <a:lstStyle/>
          <a:p>
            <a:pPr eaLnBrk="1" hangingPunct="1"/>
            <a:endParaRPr lang="en-GB"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972055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a:extLst>
              <a:ext uri="{FF2B5EF4-FFF2-40B4-BE49-F238E27FC236}">
                <a16:creationId xmlns:a16="http://schemas.microsoft.com/office/drawing/2014/main" id="{5BAC0D30-2DF7-B943-921D-504823A6121B}"/>
              </a:ext>
            </a:extLst>
          </p:cNvPr>
          <p:cNvSpPr>
            <a:spLocks noGrp="1" noRot="1" noChangeAspect="1" noChangeArrowheads="1" noTextEdit="1"/>
          </p:cNvSpPr>
          <p:nvPr>
            <p:ph type="sldImg"/>
          </p:nvPr>
        </p:nvSpPr>
        <p:spPr>
          <a:ln/>
        </p:spPr>
      </p:sp>
      <p:sp>
        <p:nvSpPr>
          <p:cNvPr id="46082" name="Notes Placeholder 2">
            <a:extLst>
              <a:ext uri="{FF2B5EF4-FFF2-40B4-BE49-F238E27FC236}">
                <a16:creationId xmlns:a16="http://schemas.microsoft.com/office/drawing/2014/main" id="{CB7A867A-D8D7-BF4E-A3DF-AF6F17B879A7}"/>
              </a:ext>
            </a:extLst>
          </p:cNvPr>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Lst>
        </p:spPr>
        <p:txBody>
          <a:bodyPr/>
          <a:lstStyle/>
          <a:p>
            <a:endParaRPr lang="en-US" altLang="en-US" dirty="0">
              <a:latin typeface="Arial" panose="020B0604020202020204" pitchFamily="34" charset="0"/>
              <a:ea typeface="ＭＳ Ｐゴシック" panose="020B0600070205080204" pitchFamily="34" charset="-128"/>
            </a:endParaRPr>
          </a:p>
        </p:txBody>
      </p:sp>
      <p:sp>
        <p:nvSpPr>
          <p:cNvPr id="46083" name="Slide Number Placeholder 3">
            <a:extLst>
              <a:ext uri="{FF2B5EF4-FFF2-40B4-BE49-F238E27FC236}">
                <a16:creationId xmlns:a16="http://schemas.microsoft.com/office/drawing/2014/main" id="{56D31865-64DF-A242-8602-CB431BC797EE}"/>
              </a:ext>
            </a:extLst>
          </p:cNvPr>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1">
                <a:solidFill>
                  <a:schemeClr val="tx1"/>
                </a:solidFill>
                <a:latin typeface="Comic Sans MS" panose="030F0902030302020204" pitchFamily="66" charset="0"/>
                <a:ea typeface="ＭＳ Ｐゴシック" panose="020B0600070205080204" pitchFamily="34" charset="-128"/>
              </a:defRPr>
            </a:lvl1pPr>
            <a:lvl2pPr marL="742950" indent="-285750">
              <a:defRPr sz="2400" b="1">
                <a:solidFill>
                  <a:schemeClr val="tx1"/>
                </a:solidFill>
                <a:latin typeface="Comic Sans MS" panose="030F0902030302020204" pitchFamily="66" charset="0"/>
                <a:ea typeface="ＭＳ Ｐゴシック" panose="020B0600070205080204" pitchFamily="34" charset="-128"/>
              </a:defRPr>
            </a:lvl2pPr>
            <a:lvl3pPr marL="1143000" indent="-228600">
              <a:defRPr sz="2400" b="1">
                <a:solidFill>
                  <a:schemeClr val="tx1"/>
                </a:solidFill>
                <a:latin typeface="Comic Sans MS" panose="030F0902030302020204" pitchFamily="66" charset="0"/>
                <a:ea typeface="ＭＳ Ｐゴシック" panose="020B0600070205080204" pitchFamily="34" charset="-128"/>
              </a:defRPr>
            </a:lvl3pPr>
            <a:lvl4pPr marL="1600200" indent="-228600">
              <a:defRPr sz="2400" b="1">
                <a:solidFill>
                  <a:schemeClr val="tx1"/>
                </a:solidFill>
                <a:latin typeface="Comic Sans MS" panose="030F0902030302020204" pitchFamily="66" charset="0"/>
                <a:ea typeface="ＭＳ Ｐゴシック" panose="020B0600070205080204" pitchFamily="34" charset="-128"/>
              </a:defRPr>
            </a:lvl4pPr>
            <a:lvl5pPr marL="2057400" indent="-228600">
              <a:defRPr sz="2400" b="1">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902030302020204" pitchFamily="66" charset="0"/>
                <a:ea typeface="ＭＳ Ｐゴシック" panose="020B0600070205080204" pitchFamily="34" charset="-128"/>
              </a:defRPr>
            </a:lvl9pPr>
          </a:lstStyle>
          <a:p>
            <a:fld id="{3977A8AB-7BDE-4148-92C6-3107DCC38E72}" type="slidenum">
              <a:rPr lang="en-US" altLang="en-US" sz="1200" b="0" smtClean="0">
                <a:latin typeface="Arial" panose="020B0604020202020204" pitchFamily="34" charset="0"/>
              </a:rPr>
              <a:pPr/>
              <a:t>32</a:t>
            </a:fld>
            <a:endParaRPr lang="en-US" altLang="en-US" sz="1200" b="0">
              <a:latin typeface="Arial" panose="020B0604020202020204" pitchFamily="34" charset="0"/>
            </a:endParaRPr>
          </a:p>
        </p:txBody>
      </p:sp>
    </p:spTree>
    <p:extLst>
      <p:ext uri="{BB962C8B-B14F-4D97-AF65-F5344CB8AC3E}">
        <p14:creationId xmlns:p14="http://schemas.microsoft.com/office/powerpoint/2010/main" val="3657466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a:extLst>
              <a:ext uri="{FF2B5EF4-FFF2-40B4-BE49-F238E27FC236}">
                <a16:creationId xmlns:a16="http://schemas.microsoft.com/office/drawing/2014/main" id="{5190E9C9-AC79-E749-9B8F-7CD3A1E21F13}"/>
              </a:ext>
            </a:extLst>
          </p:cNvPr>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1">
                <a:solidFill>
                  <a:schemeClr val="tx1"/>
                </a:solidFill>
                <a:latin typeface="Comic Sans MS" panose="030F0902030302020204" pitchFamily="66" charset="0"/>
                <a:ea typeface="ＭＳ Ｐゴシック" panose="020B0600070205080204" pitchFamily="34" charset="-128"/>
              </a:defRPr>
            </a:lvl1pPr>
            <a:lvl2pPr marL="742950" indent="-285750">
              <a:defRPr sz="2400" b="1">
                <a:solidFill>
                  <a:schemeClr val="tx1"/>
                </a:solidFill>
                <a:latin typeface="Comic Sans MS" panose="030F0902030302020204" pitchFamily="66" charset="0"/>
                <a:ea typeface="ＭＳ Ｐゴシック" panose="020B0600070205080204" pitchFamily="34" charset="-128"/>
              </a:defRPr>
            </a:lvl2pPr>
            <a:lvl3pPr marL="1143000" indent="-228600">
              <a:defRPr sz="2400" b="1">
                <a:solidFill>
                  <a:schemeClr val="tx1"/>
                </a:solidFill>
                <a:latin typeface="Comic Sans MS" panose="030F0902030302020204" pitchFamily="66" charset="0"/>
                <a:ea typeface="ＭＳ Ｐゴシック" panose="020B0600070205080204" pitchFamily="34" charset="-128"/>
              </a:defRPr>
            </a:lvl3pPr>
            <a:lvl4pPr marL="1600200" indent="-228600">
              <a:defRPr sz="2400" b="1">
                <a:solidFill>
                  <a:schemeClr val="tx1"/>
                </a:solidFill>
                <a:latin typeface="Comic Sans MS" panose="030F0902030302020204" pitchFamily="66" charset="0"/>
                <a:ea typeface="ＭＳ Ｐゴシック" panose="020B0600070205080204" pitchFamily="34" charset="-128"/>
              </a:defRPr>
            </a:lvl4pPr>
            <a:lvl5pPr marL="2057400" indent="-228600">
              <a:defRPr sz="2400" b="1">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902030302020204" pitchFamily="66" charset="0"/>
                <a:ea typeface="ＭＳ Ｐゴシック" panose="020B0600070205080204" pitchFamily="34" charset="-128"/>
              </a:defRPr>
            </a:lvl9pPr>
          </a:lstStyle>
          <a:p>
            <a:fld id="{D4317563-4CB0-EA41-9E0F-BF68791EF5E0}" type="slidenum">
              <a:rPr lang="en-US" altLang="en-US" sz="1200" b="0" smtClean="0">
                <a:latin typeface="Arial" panose="020B0604020202020204" pitchFamily="34" charset="0"/>
              </a:rPr>
              <a:pPr/>
              <a:t>33</a:t>
            </a:fld>
            <a:endParaRPr lang="en-US" altLang="en-US" sz="1200" b="0">
              <a:latin typeface="Arial" panose="020B0604020202020204" pitchFamily="34" charset="0"/>
            </a:endParaRPr>
          </a:p>
        </p:txBody>
      </p:sp>
      <p:sp>
        <p:nvSpPr>
          <p:cNvPr id="48130" name="Rectangle 2">
            <a:extLst>
              <a:ext uri="{FF2B5EF4-FFF2-40B4-BE49-F238E27FC236}">
                <a16:creationId xmlns:a16="http://schemas.microsoft.com/office/drawing/2014/main" id="{34D33958-7582-394E-AFBF-4D6295E5DF07}"/>
              </a:ext>
            </a:extLst>
          </p:cNvPr>
          <p:cNvSpPr>
            <a:spLocks noGrp="1" noRot="1" noChangeAspect="1" noChangeArrowheads="1" noTextEdit="1"/>
          </p:cNvSpPr>
          <p:nvPr>
            <p:ph type="sldImg"/>
          </p:nvPr>
        </p:nvSpPr>
        <p:spPr>
          <a:ln/>
        </p:spPr>
      </p:sp>
      <p:sp>
        <p:nvSpPr>
          <p:cNvPr id="48131" name="Rectangle 3">
            <a:extLst>
              <a:ext uri="{FF2B5EF4-FFF2-40B4-BE49-F238E27FC236}">
                <a16:creationId xmlns:a16="http://schemas.microsoft.com/office/drawing/2014/main" id="{5EC37A90-A6C6-3943-A405-057510A67152}"/>
              </a:ext>
            </a:extLst>
          </p:cNvPr>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Lst>
        </p:spPr>
        <p:txBody>
          <a:bodyPr/>
          <a:lstStyle/>
          <a:p>
            <a:pPr eaLnBrk="1" hangingPunct="1"/>
            <a:endParaRPr lang="en-GB"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7347254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a:extLst>
              <a:ext uri="{FF2B5EF4-FFF2-40B4-BE49-F238E27FC236}">
                <a16:creationId xmlns:a16="http://schemas.microsoft.com/office/drawing/2014/main" id="{2990D29E-2656-EF42-8F74-B3C466D20A01}"/>
              </a:ext>
            </a:extLst>
          </p:cNvPr>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1">
                <a:solidFill>
                  <a:schemeClr val="tx1"/>
                </a:solidFill>
                <a:latin typeface="Comic Sans MS" panose="030F0902030302020204" pitchFamily="66" charset="0"/>
                <a:ea typeface="ＭＳ Ｐゴシック" panose="020B0600070205080204" pitchFamily="34" charset="-128"/>
              </a:defRPr>
            </a:lvl1pPr>
            <a:lvl2pPr marL="742950" indent="-285750">
              <a:defRPr sz="2400" b="1">
                <a:solidFill>
                  <a:schemeClr val="tx1"/>
                </a:solidFill>
                <a:latin typeface="Comic Sans MS" panose="030F0902030302020204" pitchFamily="66" charset="0"/>
                <a:ea typeface="ＭＳ Ｐゴシック" panose="020B0600070205080204" pitchFamily="34" charset="-128"/>
              </a:defRPr>
            </a:lvl2pPr>
            <a:lvl3pPr marL="1143000" indent="-228600">
              <a:defRPr sz="2400" b="1">
                <a:solidFill>
                  <a:schemeClr val="tx1"/>
                </a:solidFill>
                <a:latin typeface="Comic Sans MS" panose="030F0902030302020204" pitchFamily="66" charset="0"/>
                <a:ea typeface="ＭＳ Ｐゴシック" panose="020B0600070205080204" pitchFamily="34" charset="-128"/>
              </a:defRPr>
            </a:lvl3pPr>
            <a:lvl4pPr marL="1600200" indent="-228600">
              <a:defRPr sz="2400" b="1">
                <a:solidFill>
                  <a:schemeClr val="tx1"/>
                </a:solidFill>
                <a:latin typeface="Comic Sans MS" panose="030F0902030302020204" pitchFamily="66" charset="0"/>
                <a:ea typeface="ＭＳ Ｐゴシック" panose="020B0600070205080204" pitchFamily="34" charset="-128"/>
              </a:defRPr>
            </a:lvl4pPr>
            <a:lvl5pPr marL="2057400" indent="-228600">
              <a:defRPr sz="2400" b="1">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902030302020204" pitchFamily="66" charset="0"/>
                <a:ea typeface="ＭＳ Ｐゴシック" panose="020B0600070205080204" pitchFamily="34" charset="-128"/>
              </a:defRPr>
            </a:lvl9pPr>
          </a:lstStyle>
          <a:p>
            <a:fld id="{EBA8477D-8E01-764A-A704-E5ECC474D60F}" type="slidenum">
              <a:rPr lang="en-GB" altLang="en-US" sz="1200" b="0" smtClean="0">
                <a:latin typeface="Times New Roman" panose="02020603050405020304" pitchFamily="18" charset="0"/>
              </a:rPr>
              <a:pPr/>
              <a:t>34</a:t>
            </a:fld>
            <a:endParaRPr lang="en-GB" altLang="en-US" sz="1200" b="0">
              <a:latin typeface="Times New Roman" panose="02020603050405020304" pitchFamily="18" charset="0"/>
            </a:endParaRPr>
          </a:p>
        </p:txBody>
      </p:sp>
      <p:sp>
        <p:nvSpPr>
          <p:cNvPr id="64514" name="Rectangle 2">
            <a:extLst>
              <a:ext uri="{FF2B5EF4-FFF2-40B4-BE49-F238E27FC236}">
                <a16:creationId xmlns:a16="http://schemas.microsoft.com/office/drawing/2014/main" id="{554690F0-BD27-AC4B-8DD0-72C048D92400}"/>
              </a:ext>
            </a:extLst>
          </p:cNvPr>
          <p:cNvSpPr>
            <a:spLocks noGrp="1" noRot="1" noChangeAspect="1" noChangeArrowheads="1" noTextEdit="1"/>
          </p:cNvSpPr>
          <p:nvPr>
            <p:ph type="sldImg"/>
          </p:nvPr>
        </p:nvSpPr>
        <p:spPr>
          <a:ln/>
        </p:spPr>
      </p:sp>
      <p:sp>
        <p:nvSpPr>
          <p:cNvPr id="64515" name="Rectangle 3">
            <a:extLst>
              <a:ext uri="{FF2B5EF4-FFF2-40B4-BE49-F238E27FC236}">
                <a16:creationId xmlns:a16="http://schemas.microsoft.com/office/drawing/2014/main" id="{A4B44726-7823-DC47-9D70-21F80DBAC096}"/>
              </a:ext>
            </a:extLst>
          </p:cNvPr>
          <p:cNvSpPr>
            <a:spLocks noGrp="1" noChangeArrowheads="1"/>
          </p:cNvSpPr>
          <p:nvPr>
            <p:ph type="body" idx="1"/>
          </p:nvPr>
        </p:nvSpPr>
        <p:spPr>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GB" altLang="en-US" dirty="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6448503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a:extLst>
              <a:ext uri="{FF2B5EF4-FFF2-40B4-BE49-F238E27FC236}">
                <a16:creationId xmlns:a16="http://schemas.microsoft.com/office/drawing/2014/main" id="{D776AE1F-0526-EC48-B5BF-A7AA590F1961}"/>
              </a:ext>
            </a:extLst>
          </p:cNvPr>
          <p:cNvSpPr>
            <a:spLocks noGrp="1" noRot="1" noChangeAspect="1" noChangeArrowheads="1" noTextEdit="1"/>
          </p:cNvSpPr>
          <p:nvPr>
            <p:ph type="sldImg"/>
          </p:nvPr>
        </p:nvSpPr>
        <p:spPr>
          <a:ln/>
        </p:spPr>
      </p:sp>
      <p:sp>
        <p:nvSpPr>
          <p:cNvPr id="66562" name="Notes Placeholder 2">
            <a:extLst>
              <a:ext uri="{FF2B5EF4-FFF2-40B4-BE49-F238E27FC236}">
                <a16:creationId xmlns:a16="http://schemas.microsoft.com/office/drawing/2014/main" id="{3B1807A2-F3FA-974B-9695-F9F69C20FB1D}"/>
              </a:ext>
            </a:extLst>
          </p:cNvPr>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Lst>
        </p:spPr>
        <p:txBody>
          <a:bodyPr/>
          <a:lstStyle/>
          <a:p>
            <a:r>
              <a:rPr lang="en-US" altLang="en-US" u="sng" dirty="0">
                <a:latin typeface="Arial" panose="020B0604020202020204" pitchFamily="34" charset="0"/>
                <a:ea typeface="ＭＳ Ｐゴシック" panose="020B0600070205080204" pitchFamily="34" charset="-128"/>
              </a:rPr>
              <a:t>PURPOSE:  </a:t>
            </a:r>
          </a:p>
          <a:p>
            <a:r>
              <a:rPr lang="en-US" altLang="en-US" b="1" dirty="0">
                <a:latin typeface="Arial" panose="020B0604020202020204" pitchFamily="34" charset="0"/>
                <a:ea typeface="ＭＳ Ｐゴシック" panose="020B0600070205080204" pitchFamily="34" charset="-128"/>
              </a:rPr>
              <a:t>Relationship map</a:t>
            </a:r>
          </a:p>
          <a:p>
            <a:endParaRPr lang="en-US" altLang="en-US" b="1" dirty="0">
              <a:latin typeface="Arial" panose="020B0604020202020204" pitchFamily="34" charset="0"/>
              <a:ea typeface="ＭＳ Ｐゴシック" panose="020B0600070205080204" pitchFamily="34" charset="-128"/>
            </a:endParaRPr>
          </a:p>
          <a:p>
            <a:r>
              <a:rPr lang="en-US" altLang="en-US" b="0" dirty="0">
                <a:latin typeface="Arial" panose="020B0604020202020204" pitchFamily="34" charset="0"/>
                <a:ea typeface="ＭＳ Ｐゴシック" panose="020B0600070205080204" pitchFamily="34" charset="-128"/>
              </a:rPr>
              <a:t>To teach people a good way of finding out who is important to the person.</a:t>
            </a:r>
          </a:p>
          <a:p>
            <a:r>
              <a:rPr lang="en-US" altLang="en-US" b="0" dirty="0">
                <a:latin typeface="Arial" panose="020B0604020202020204" pitchFamily="34" charset="0"/>
                <a:ea typeface="ＭＳ Ｐゴシック" panose="020B0600070205080204" pitchFamily="34" charset="-128"/>
              </a:rPr>
              <a:t>To identify who to talk to and involve in person-</a:t>
            </a:r>
            <a:r>
              <a:rPr lang="en-US" altLang="en-US" b="0" dirty="0" err="1">
                <a:latin typeface="Arial" panose="020B0604020202020204" pitchFamily="34" charset="0"/>
                <a:ea typeface="ＭＳ Ｐゴシック" panose="020B0600070205080204" pitchFamily="34" charset="-128"/>
              </a:rPr>
              <a:t>centred</a:t>
            </a:r>
            <a:r>
              <a:rPr lang="en-US" altLang="en-US" b="0" dirty="0">
                <a:latin typeface="Arial" panose="020B0604020202020204" pitchFamily="34" charset="0"/>
                <a:ea typeface="ＭＳ Ｐゴシック" panose="020B0600070205080204" pitchFamily="34" charset="-128"/>
              </a:rPr>
              <a:t> planning and supporting the person</a:t>
            </a:r>
          </a:p>
          <a:p>
            <a:r>
              <a:rPr lang="en-US" altLang="en-US" b="0" dirty="0">
                <a:latin typeface="Arial" panose="020B0604020202020204" pitchFamily="34" charset="0"/>
                <a:ea typeface="ＭＳ Ｐゴシック" panose="020B0600070205080204" pitchFamily="34" charset="-128"/>
              </a:rPr>
              <a:t>To emphasize how different the relationships are in their lives when compared to many people who use services.</a:t>
            </a:r>
          </a:p>
          <a:p>
            <a:r>
              <a:rPr lang="en-US" altLang="en-US" dirty="0">
                <a:latin typeface="Arial" panose="020B0604020202020204" pitchFamily="34" charset="0"/>
                <a:ea typeface="ＭＳ Ｐゴシック" panose="020B0600070205080204" pitchFamily="34" charset="-128"/>
              </a:rPr>
              <a:t> </a:t>
            </a:r>
          </a:p>
          <a:p>
            <a:r>
              <a:rPr lang="en-US" altLang="en-US" u="sng" dirty="0">
                <a:latin typeface="Arial" panose="020B0604020202020204" pitchFamily="34" charset="0"/>
                <a:ea typeface="ＭＳ Ｐゴシック" panose="020B0600070205080204" pitchFamily="34" charset="-128"/>
              </a:rPr>
              <a:t>TALKING POINTS:</a:t>
            </a:r>
          </a:p>
          <a:p>
            <a:pPr>
              <a:buFontTx/>
              <a:buChar char="•"/>
            </a:pPr>
            <a:r>
              <a:rPr lang="en-US" altLang="en-US" b="0" dirty="0">
                <a:latin typeface="Arial" panose="020B0604020202020204" pitchFamily="34" charset="0"/>
                <a:ea typeface="ＭＳ Ｐゴシック" panose="020B0600070205080204" pitchFamily="34" charset="-128"/>
              </a:rPr>
              <a:t>Review your own relationship map with the group (on flip chart)</a:t>
            </a:r>
          </a:p>
          <a:p>
            <a:pPr>
              <a:buFontTx/>
              <a:buChar char="•"/>
            </a:pPr>
            <a:r>
              <a:rPr lang="en-US" altLang="en-US" b="0" dirty="0">
                <a:latin typeface="Arial" panose="020B0604020202020204" pitchFamily="34" charset="0"/>
                <a:ea typeface="ＭＳ Ｐゴシック" panose="020B0600070205080204" pitchFamily="34" charset="-128"/>
              </a:rPr>
              <a:t>Let people know that they will only have a five minutes to fill this out, so they may not have time to be thorough or thoughtful.  Tell them “this is training and we want you to know how the various pieces work but you will not have time to finish everything.”</a:t>
            </a:r>
          </a:p>
          <a:p>
            <a:pPr>
              <a:buFontTx/>
              <a:buChar char="•"/>
            </a:pPr>
            <a:r>
              <a:rPr lang="en-US" altLang="en-US" b="0" dirty="0">
                <a:latin typeface="Arial" panose="020B0604020202020204" pitchFamily="34" charset="0"/>
                <a:ea typeface="ＭＳ Ｐゴシック" panose="020B0600070205080204" pitchFamily="34" charset="-128"/>
              </a:rPr>
              <a:t>Then –</a:t>
            </a:r>
          </a:p>
          <a:p>
            <a:pPr>
              <a:buFontTx/>
              <a:buChar char="•"/>
            </a:pPr>
            <a:r>
              <a:rPr lang="en-US" altLang="en-US" b="0" dirty="0">
                <a:latin typeface="Arial" panose="020B0604020202020204" pitchFamily="34" charset="0"/>
                <a:ea typeface="ＭＳ Ｐゴシック" panose="020B0600070205080204" pitchFamily="34" charset="-128"/>
              </a:rPr>
              <a:t>Ask people to  start with their partner’s name in the center (unless you do it individually) and only share what you are comfortable sharing.</a:t>
            </a:r>
          </a:p>
          <a:p>
            <a:pPr>
              <a:buFontTx/>
              <a:buChar char="•"/>
            </a:pPr>
            <a:r>
              <a:rPr lang="en-US" altLang="en-US" b="0" dirty="0">
                <a:latin typeface="Arial" panose="020B0604020202020204" pitchFamily="34" charset="0"/>
                <a:ea typeface="ＭＳ Ｐゴシック" panose="020B0600070205080204" pitchFamily="34" charset="-128"/>
              </a:rPr>
              <a:t>Let people know that it is emotional distance that determines where names go, not how close the “blood” relationship is.  Note that if you changed how you feel about someone their name could move closer to the center or further away. Also note that this is more about emotional connectedness and strength of feelings toward a person vs. how much time they spend with them</a:t>
            </a:r>
          </a:p>
          <a:p>
            <a:pPr>
              <a:buFontTx/>
              <a:buChar char="•"/>
            </a:pPr>
            <a:r>
              <a:rPr lang="en-US" altLang="en-US" b="0" dirty="0">
                <a:latin typeface="Arial" panose="020B0604020202020204" pitchFamily="34" charset="0"/>
                <a:ea typeface="ＭＳ Ｐゴシック" panose="020B0600070205080204" pitchFamily="34" charset="-128"/>
              </a:rPr>
              <a:t>When people start to struggle with the quadrants for people who are paid – ask them where they would put their doctor, the person who cuts/does their hair.  Other people that they see regularly and pay</a:t>
            </a:r>
          </a:p>
          <a:p>
            <a:pPr>
              <a:buFontTx/>
              <a:buChar char="•"/>
            </a:pPr>
            <a:r>
              <a:rPr lang="en-US" altLang="en-US" b="0" dirty="0">
                <a:latin typeface="Arial" panose="020B0604020202020204" pitchFamily="34" charset="0"/>
                <a:ea typeface="ＭＳ Ｐゴシック" panose="020B0600070205080204" pitchFamily="34" charset="-128"/>
              </a:rPr>
              <a:t>When they are done (or out of time) note that this –</a:t>
            </a:r>
          </a:p>
          <a:p>
            <a:pPr lvl="1"/>
            <a:r>
              <a:rPr lang="en-US" altLang="en-US" sz="1400" dirty="0">
                <a:latin typeface="Arial" panose="020B0604020202020204" pitchFamily="34" charset="0"/>
                <a:ea typeface="ＭＳ Ｐゴシック" panose="020B0600070205080204" pitchFamily="34" charset="-128"/>
              </a:rPr>
              <a:t>Gives us a picture of who is in someone’s life and who they care about</a:t>
            </a:r>
          </a:p>
          <a:p>
            <a:pPr lvl="1"/>
            <a:r>
              <a:rPr lang="en-US" altLang="en-US" sz="1400" dirty="0">
                <a:latin typeface="Arial" panose="020B0604020202020204" pitchFamily="34" charset="0"/>
                <a:ea typeface="ＭＳ Ｐゴシック" panose="020B0600070205080204" pitchFamily="34" charset="-128"/>
              </a:rPr>
              <a:t>Gives us ideas about who we should talk in order to develop a good picture of what is important to the person</a:t>
            </a:r>
          </a:p>
          <a:p>
            <a:pPr>
              <a:buFontTx/>
              <a:buChar char="•"/>
            </a:pPr>
            <a:r>
              <a:rPr lang="en-US" altLang="en-US" b="0" dirty="0">
                <a:latin typeface="Arial" panose="020B0604020202020204" pitchFamily="34" charset="0"/>
                <a:ea typeface="ＭＳ Ｐゴシック" panose="020B0600070205080204" pitchFamily="34" charset="-128"/>
              </a:rPr>
              <a:t>Ask how their “map” would compare with that of the people who use our services</a:t>
            </a:r>
          </a:p>
          <a:p>
            <a:endParaRPr lang="en-US" altLang="en-US" u="sng" dirty="0">
              <a:latin typeface="Arial" panose="020B0604020202020204" pitchFamily="34" charset="0"/>
              <a:ea typeface="ＭＳ Ｐゴシック" panose="020B0600070205080204" pitchFamily="34" charset="-128"/>
            </a:endParaRPr>
          </a:p>
          <a:p>
            <a:r>
              <a:rPr lang="en-US" altLang="en-US" u="sng" dirty="0">
                <a:latin typeface="Arial" panose="020B0604020202020204" pitchFamily="34" charset="0"/>
                <a:ea typeface="ＭＳ Ｐゴシック" panose="020B0600070205080204" pitchFamily="34" charset="-128"/>
              </a:rPr>
              <a:t>TOOLS:</a:t>
            </a:r>
          </a:p>
          <a:p>
            <a:r>
              <a:rPr lang="en-US" altLang="en-US" b="0" dirty="0">
                <a:latin typeface="Arial" panose="020B0604020202020204" pitchFamily="34" charset="0"/>
                <a:ea typeface="ＭＳ Ｐゴシック" panose="020B0600070205080204" pitchFamily="34" charset="-128"/>
              </a:rPr>
              <a:t>Flip chart paper with your own relationship map drawn on it.  </a:t>
            </a:r>
          </a:p>
          <a:p>
            <a:r>
              <a:rPr lang="en-US" altLang="en-US" b="0" dirty="0">
                <a:latin typeface="Arial" panose="020B0604020202020204" pitchFamily="34" charset="0"/>
                <a:ea typeface="ＭＳ Ｐゴシック" panose="020B0600070205080204" pitchFamily="34" charset="-128"/>
              </a:rPr>
              <a:t> </a:t>
            </a:r>
          </a:p>
          <a:p>
            <a:pPr>
              <a:buFontTx/>
              <a:buChar char="•"/>
            </a:pPr>
            <a:r>
              <a:rPr lang="en-US" altLang="en-US" u="sng" dirty="0">
                <a:latin typeface="Arial" panose="020B0604020202020204" pitchFamily="34" charset="0"/>
                <a:ea typeface="ＭＳ Ｐゴシック" panose="020B0600070205080204" pitchFamily="34" charset="-128"/>
              </a:rPr>
              <a:t>FACILITATION TIPS:</a:t>
            </a:r>
            <a:br>
              <a:rPr lang="en-US" altLang="en-US" u="sng" dirty="0">
                <a:latin typeface="Arial" panose="020B0604020202020204" pitchFamily="34" charset="0"/>
                <a:ea typeface="ＭＳ Ｐゴシック" panose="020B0600070205080204" pitchFamily="34" charset="-128"/>
              </a:rPr>
            </a:br>
            <a:r>
              <a:rPr lang="en-US" altLang="en-US" b="0" dirty="0">
                <a:latin typeface="Arial" panose="020B0604020202020204" pitchFamily="34" charset="0"/>
                <a:ea typeface="ＭＳ Ｐゴシック" panose="020B0600070205080204" pitchFamily="34" charset="-128"/>
              </a:rPr>
              <a:t>Start by using your own example on flipchart, use a few personal examples to explain and emphasize the key messages.  Know ahead of time which examples you will use.</a:t>
            </a:r>
          </a:p>
          <a:p>
            <a:pPr>
              <a:buFontTx/>
              <a:buChar char="•"/>
            </a:pPr>
            <a:r>
              <a:rPr lang="en-US" altLang="en-US" b="0" dirty="0">
                <a:latin typeface="Arial" panose="020B0604020202020204" pitchFamily="34" charset="0"/>
                <a:ea typeface="ＭＳ Ｐゴシック" panose="020B0600070205080204" pitchFamily="34" charset="-128"/>
              </a:rPr>
              <a:t>Keep in mind that this is one of the areas where you could spend 5 minutes or 25 minutes.  Some people will not have time to complete it.  Part of what you want people to see is how their “maps” are rich in friends and have few people who are paid, whereas the “maps” of people who use services are often the reverse.</a:t>
            </a:r>
          </a:p>
          <a:p>
            <a:pPr>
              <a:buFontTx/>
              <a:buChar char="•"/>
            </a:pPr>
            <a:r>
              <a:rPr lang="en-US" altLang="en-US" b="0" dirty="0">
                <a:latin typeface="Arial" panose="020B0604020202020204" pitchFamily="34" charset="0"/>
                <a:ea typeface="ＭＳ Ｐゴシック" panose="020B0600070205080204" pitchFamily="34" charset="-128"/>
              </a:rPr>
              <a:t>Wrap-up the exercise by asking participants for their thoughts on how this tool might be helpful in their lives/work.</a:t>
            </a:r>
          </a:p>
          <a:p>
            <a:endParaRPr lang="en-US" altLang="en-US" dirty="0">
              <a:latin typeface="Arial" panose="020B0604020202020204" pitchFamily="34" charset="0"/>
              <a:ea typeface="ＭＳ Ｐゴシック" panose="020B0600070205080204" pitchFamily="34" charset="-128"/>
            </a:endParaRPr>
          </a:p>
          <a:p>
            <a:r>
              <a:rPr lang="en-US" altLang="en-US" dirty="0">
                <a:latin typeface="Arial" panose="020B0604020202020204" pitchFamily="34" charset="0"/>
                <a:ea typeface="ＭＳ Ｐゴシック" panose="020B0600070205080204" pitchFamily="34" charset="-128"/>
              </a:rPr>
              <a:t>TIME:  10 minutes</a:t>
            </a:r>
          </a:p>
          <a:p>
            <a:endParaRPr lang="en-US" altLang="en-US" dirty="0">
              <a:latin typeface="Arial" panose="020B0604020202020204" pitchFamily="34" charset="0"/>
              <a:ea typeface="ＭＳ Ｐゴシック" panose="020B0600070205080204" pitchFamily="34" charset="-128"/>
            </a:endParaRPr>
          </a:p>
        </p:txBody>
      </p:sp>
      <p:sp>
        <p:nvSpPr>
          <p:cNvPr id="66563" name="Slide Number Placeholder 3">
            <a:extLst>
              <a:ext uri="{FF2B5EF4-FFF2-40B4-BE49-F238E27FC236}">
                <a16:creationId xmlns:a16="http://schemas.microsoft.com/office/drawing/2014/main" id="{6FB8BAF8-9D3A-F94A-91F9-263117C456BC}"/>
              </a:ext>
            </a:extLst>
          </p:cNvPr>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1">
                <a:solidFill>
                  <a:schemeClr val="tx1"/>
                </a:solidFill>
                <a:latin typeface="Comic Sans MS" panose="030F0902030302020204" pitchFamily="66" charset="0"/>
                <a:ea typeface="ＭＳ Ｐゴシック" panose="020B0600070205080204" pitchFamily="34" charset="-128"/>
              </a:defRPr>
            </a:lvl1pPr>
            <a:lvl2pPr marL="742950" indent="-285750">
              <a:defRPr sz="2400" b="1">
                <a:solidFill>
                  <a:schemeClr val="tx1"/>
                </a:solidFill>
                <a:latin typeface="Comic Sans MS" panose="030F0902030302020204" pitchFamily="66" charset="0"/>
                <a:ea typeface="ＭＳ Ｐゴシック" panose="020B0600070205080204" pitchFamily="34" charset="-128"/>
              </a:defRPr>
            </a:lvl2pPr>
            <a:lvl3pPr marL="1143000" indent="-228600">
              <a:defRPr sz="2400" b="1">
                <a:solidFill>
                  <a:schemeClr val="tx1"/>
                </a:solidFill>
                <a:latin typeface="Comic Sans MS" panose="030F0902030302020204" pitchFamily="66" charset="0"/>
                <a:ea typeface="ＭＳ Ｐゴシック" panose="020B0600070205080204" pitchFamily="34" charset="-128"/>
              </a:defRPr>
            </a:lvl3pPr>
            <a:lvl4pPr marL="1600200" indent="-228600">
              <a:defRPr sz="2400" b="1">
                <a:solidFill>
                  <a:schemeClr val="tx1"/>
                </a:solidFill>
                <a:latin typeface="Comic Sans MS" panose="030F0902030302020204" pitchFamily="66" charset="0"/>
                <a:ea typeface="ＭＳ Ｐゴシック" panose="020B0600070205080204" pitchFamily="34" charset="-128"/>
              </a:defRPr>
            </a:lvl4pPr>
            <a:lvl5pPr marL="2057400" indent="-228600">
              <a:defRPr sz="2400" b="1">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902030302020204" pitchFamily="66" charset="0"/>
                <a:ea typeface="ＭＳ Ｐゴシック" panose="020B0600070205080204" pitchFamily="34" charset="-128"/>
              </a:defRPr>
            </a:lvl9pPr>
          </a:lstStyle>
          <a:p>
            <a:fld id="{48594B31-581A-EF48-BA20-0C428AA0F9CF}" type="slidenum">
              <a:rPr lang="en-US" altLang="en-US" sz="1200" b="0" smtClean="0">
                <a:latin typeface="Arial" panose="020B0604020202020204" pitchFamily="34" charset="0"/>
              </a:rPr>
              <a:pPr/>
              <a:t>35</a:t>
            </a:fld>
            <a:endParaRPr lang="en-US" altLang="en-US" sz="1200" b="0">
              <a:latin typeface="Arial" panose="020B0604020202020204" pitchFamily="34" charset="0"/>
            </a:endParaRPr>
          </a:p>
        </p:txBody>
      </p:sp>
    </p:spTree>
    <p:extLst>
      <p:ext uri="{BB962C8B-B14F-4D97-AF65-F5344CB8AC3E}">
        <p14:creationId xmlns:p14="http://schemas.microsoft.com/office/powerpoint/2010/main" val="23983119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1965003-6494-6247-8ECF-A6A2C31F2B8F}" type="slidenum">
              <a:rPr lang="en-US" altLang="en-US" smtClean="0"/>
              <a:pPr>
                <a:defRPr/>
              </a:pPr>
              <a:t>37</a:t>
            </a:fld>
            <a:endParaRPr lang="en-US" altLang="en-US"/>
          </a:p>
        </p:txBody>
      </p:sp>
    </p:spTree>
    <p:extLst>
      <p:ext uri="{BB962C8B-B14F-4D97-AF65-F5344CB8AC3E}">
        <p14:creationId xmlns:p14="http://schemas.microsoft.com/office/powerpoint/2010/main" val="42644904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ABA769A3-F11C-4895-9CD2-173AA5928A93}" type="slidenum">
              <a:rPr lang="en-US" smtClean="0"/>
              <a:pPr>
                <a:defRPr/>
              </a:pPr>
              <a:t>38</a:t>
            </a:fld>
            <a:endParaRPr lang="en-US"/>
          </a:p>
        </p:txBody>
      </p:sp>
    </p:spTree>
    <p:extLst>
      <p:ext uri="{BB962C8B-B14F-4D97-AF65-F5344CB8AC3E}">
        <p14:creationId xmlns:p14="http://schemas.microsoft.com/office/powerpoint/2010/main" val="16335314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A280E53A-9DD7-41FC-A50D-B266C4074F8C}" type="slidenum">
              <a:rPr lang="en-US" smtClean="0">
                <a:ea typeface="ＭＳ Ｐゴシック" charset="-128"/>
              </a:rPr>
              <a:pPr/>
              <a:t>39</a:t>
            </a:fld>
            <a:endParaRPr lang="en-US">
              <a:ea typeface="ＭＳ Ｐゴシック" charset="-128"/>
            </a:endParaRPr>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xfrm>
            <a:off x="914400" y="4343400"/>
            <a:ext cx="5029200" cy="4114800"/>
          </a:xfrm>
          <a:noFill/>
        </p:spPr>
        <p:txBody>
          <a:bodyPr/>
          <a:lstStyle/>
          <a:p>
            <a:pPr eaLnBrk="1" hangingPunct="1"/>
            <a:endParaRPr lang="en-US" b="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Slide Image Placeholder 1">
            <a:extLst>
              <a:ext uri="{FF2B5EF4-FFF2-40B4-BE49-F238E27FC236}">
                <a16:creationId xmlns:a16="http://schemas.microsoft.com/office/drawing/2014/main" id="{1CFF277B-EB77-D54D-9402-8842A4D77FA7}"/>
              </a:ext>
            </a:extLst>
          </p:cNvPr>
          <p:cNvSpPr>
            <a:spLocks noGrp="1" noRot="1" noChangeAspect="1" noChangeArrowheads="1" noTextEdit="1"/>
          </p:cNvSpPr>
          <p:nvPr>
            <p:ph type="sldImg"/>
          </p:nvPr>
        </p:nvSpPr>
        <p:spPr>
          <a:ln/>
        </p:spPr>
      </p:sp>
      <p:sp>
        <p:nvSpPr>
          <p:cNvPr id="140290" name="Notes Placeholder 2">
            <a:extLst>
              <a:ext uri="{FF2B5EF4-FFF2-40B4-BE49-F238E27FC236}">
                <a16:creationId xmlns:a16="http://schemas.microsoft.com/office/drawing/2014/main" id="{64466236-2AF4-CB40-89AC-96ED86D800B1}"/>
              </a:ext>
            </a:extLst>
          </p:cNvPr>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Lst>
        </p:spPr>
        <p:txBody>
          <a:bodyPr/>
          <a:lstStyle/>
          <a:p>
            <a:endParaRPr lang="en-US" altLang="en-US" dirty="0">
              <a:latin typeface="Arial" panose="020B0604020202020204" pitchFamily="34" charset="0"/>
              <a:ea typeface="ＭＳ Ｐゴシック" panose="020B0600070205080204" pitchFamily="34" charset="-128"/>
            </a:endParaRPr>
          </a:p>
        </p:txBody>
      </p:sp>
      <p:sp>
        <p:nvSpPr>
          <p:cNvPr id="140291" name="Slide Number Placeholder 3">
            <a:extLst>
              <a:ext uri="{FF2B5EF4-FFF2-40B4-BE49-F238E27FC236}">
                <a16:creationId xmlns:a16="http://schemas.microsoft.com/office/drawing/2014/main" id="{FA12E365-7D3C-AB43-8F6F-0964E23A595F}"/>
              </a:ext>
            </a:extLst>
          </p:cNvPr>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1">
                <a:solidFill>
                  <a:schemeClr val="tx1"/>
                </a:solidFill>
                <a:latin typeface="Comic Sans MS" panose="030F0902030302020204" pitchFamily="66" charset="0"/>
                <a:ea typeface="ＭＳ Ｐゴシック" panose="020B0600070205080204" pitchFamily="34" charset="-128"/>
              </a:defRPr>
            </a:lvl1pPr>
            <a:lvl2pPr marL="742950" indent="-285750">
              <a:defRPr sz="2400" b="1">
                <a:solidFill>
                  <a:schemeClr val="tx1"/>
                </a:solidFill>
                <a:latin typeface="Comic Sans MS" panose="030F0902030302020204" pitchFamily="66" charset="0"/>
                <a:ea typeface="ＭＳ Ｐゴシック" panose="020B0600070205080204" pitchFamily="34" charset="-128"/>
              </a:defRPr>
            </a:lvl2pPr>
            <a:lvl3pPr marL="1143000" indent="-228600">
              <a:defRPr sz="2400" b="1">
                <a:solidFill>
                  <a:schemeClr val="tx1"/>
                </a:solidFill>
                <a:latin typeface="Comic Sans MS" panose="030F0902030302020204" pitchFamily="66" charset="0"/>
                <a:ea typeface="ＭＳ Ｐゴシック" panose="020B0600070205080204" pitchFamily="34" charset="-128"/>
              </a:defRPr>
            </a:lvl3pPr>
            <a:lvl4pPr marL="1600200" indent="-228600">
              <a:defRPr sz="2400" b="1">
                <a:solidFill>
                  <a:schemeClr val="tx1"/>
                </a:solidFill>
                <a:latin typeface="Comic Sans MS" panose="030F0902030302020204" pitchFamily="66" charset="0"/>
                <a:ea typeface="ＭＳ Ｐゴシック" panose="020B0600070205080204" pitchFamily="34" charset="-128"/>
              </a:defRPr>
            </a:lvl4pPr>
            <a:lvl5pPr marL="2057400" indent="-228600">
              <a:defRPr sz="2400" b="1">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902030302020204" pitchFamily="66" charset="0"/>
                <a:ea typeface="ＭＳ Ｐゴシック" panose="020B0600070205080204" pitchFamily="34" charset="-128"/>
              </a:defRPr>
            </a:lvl9pPr>
          </a:lstStyle>
          <a:p>
            <a:fld id="{59C1306D-95B8-9F46-975B-989E2C402E03}" type="slidenum">
              <a:rPr lang="en-US" altLang="en-US" sz="1200" b="0" smtClean="0">
                <a:latin typeface="Arial" panose="020B0604020202020204" pitchFamily="34" charset="0"/>
              </a:rPr>
              <a:pPr/>
              <a:t>5</a:t>
            </a:fld>
            <a:endParaRPr lang="en-US" altLang="en-US" sz="1200" b="0">
              <a:latin typeface="Arial" panose="020B0604020202020204" pitchFamily="34" charset="0"/>
            </a:endParaRPr>
          </a:p>
        </p:txBody>
      </p:sp>
    </p:spTree>
    <p:extLst>
      <p:ext uri="{BB962C8B-B14F-4D97-AF65-F5344CB8AC3E}">
        <p14:creationId xmlns:p14="http://schemas.microsoft.com/office/powerpoint/2010/main" val="1161330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Slide Image Placeholder 1">
            <a:extLst>
              <a:ext uri="{FF2B5EF4-FFF2-40B4-BE49-F238E27FC236}">
                <a16:creationId xmlns:a16="http://schemas.microsoft.com/office/drawing/2014/main" id="{DF0842FD-F367-7548-9AB7-534B23274657}"/>
              </a:ext>
            </a:extLst>
          </p:cNvPr>
          <p:cNvSpPr>
            <a:spLocks noGrp="1" noRot="1" noChangeAspect="1" noChangeArrowheads="1" noTextEdit="1"/>
          </p:cNvSpPr>
          <p:nvPr>
            <p:ph type="sldImg"/>
          </p:nvPr>
        </p:nvSpPr>
        <p:spPr>
          <a:ln/>
        </p:spPr>
      </p:sp>
      <p:sp>
        <p:nvSpPr>
          <p:cNvPr id="142338" name="Notes Placeholder 2">
            <a:extLst>
              <a:ext uri="{FF2B5EF4-FFF2-40B4-BE49-F238E27FC236}">
                <a16:creationId xmlns:a16="http://schemas.microsoft.com/office/drawing/2014/main" id="{C5CB6DE9-7E7C-B04B-A342-C8837EEB2E63}"/>
              </a:ext>
            </a:extLst>
          </p:cNvPr>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Lst>
        </p:spPr>
        <p:txBody>
          <a:bodyPr/>
          <a:lstStyle/>
          <a:p>
            <a:endParaRPr lang="en-US" altLang="en-US" dirty="0">
              <a:latin typeface="Arial" panose="020B0604020202020204" pitchFamily="34" charset="0"/>
              <a:ea typeface="ＭＳ Ｐゴシック" panose="020B0600070205080204" pitchFamily="34" charset="-128"/>
            </a:endParaRPr>
          </a:p>
        </p:txBody>
      </p:sp>
      <p:sp>
        <p:nvSpPr>
          <p:cNvPr id="142339" name="Slide Number Placeholder 3">
            <a:extLst>
              <a:ext uri="{FF2B5EF4-FFF2-40B4-BE49-F238E27FC236}">
                <a16:creationId xmlns:a16="http://schemas.microsoft.com/office/drawing/2014/main" id="{C5ADF4F6-B1B2-AB43-A2D8-7AFCBCF45F3C}"/>
              </a:ext>
            </a:extLst>
          </p:cNvPr>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1">
                <a:solidFill>
                  <a:schemeClr val="tx1"/>
                </a:solidFill>
                <a:latin typeface="Comic Sans MS" panose="030F0902030302020204" pitchFamily="66" charset="0"/>
                <a:ea typeface="ＭＳ Ｐゴシック" panose="020B0600070205080204" pitchFamily="34" charset="-128"/>
              </a:defRPr>
            </a:lvl1pPr>
            <a:lvl2pPr marL="742950" indent="-285750">
              <a:defRPr sz="2400" b="1">
                <a:solidFill>
                  <a:schemeClr val="tx1"/>
                </a:solidFill>
                <a:latin typeface="Comic Sans MS" panose="030F0902030302020204" pitchFamily="66" charset="0"/>
                <a:ea typeface="ＭＳ Ｐゴシック" panose="020B0600070205080204" pitchFamily="34" charset="-128"/>
              </a:defRPr>
            </a:lvl2pPr>
            <a:lvl3pPr marL="1143000" indent="-228600">
              <a:defRPr sz="2400" b="1">
                <a:solidFill>
                  <a:schemeClr val="tx1"/>
                </a:solidFill>
                <a:latin typeface="Comic Sans MS" panose="030F0902030302020204" pitchFamily="66" charset="0"/>
                <a:ea typeface="ＭＳ Ｐゴシック" panose="020B0600070205080204" pitchFamily="34" charset="-128"/>
              </a:defRPr>
            </a:lvl3pPr>
            <a:lvl4pPr marL="1600200" indent="-228600">
              <a:defRPr sz="2400" b="1">
                <a:solidFill>
                  <a:schemeClr val="tx1"/>
                </a:solidFill>
                <a:latin typeface="Comic Sans MS" panose="030F0902030302020204" pitchFamily="66" charset="0"/>
                <a:ea typeface="ＭＳ Ｐゴシック" panose="020B0600070205080204" pitchFamily="34" charset="-128"/>
              </a:defRPr>
            </a:lvl4pPr>
            <a:lvl5pPr marL="2057400" indent="-228600">
              <a:defRPr sz="2400" b="1">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902030302020204" pitchFamily="66" charset="0"/>
                <a:ea typeface="ＭＳ Ｐゴシック" panose="020B0600070205080204" pitchFamily="34" charset="-128"/>
              </a:defRPr>
            </a:lvl9pPr>
          </a:lstStyle>
          <a:p>
            <a:fld id="{229628B6-5A74-6E45-8B65-09C5468451B3}" type="slidenum">
              <a:rPr lang="en-US" altLang="en-US" sz="1200" b="0" smtClean="0">
                <a:latin typeface="Arial" panose="020B0604020202020204" pitchFamily="34" charset="0"/>
              </a:rPr>
              <a:pPr/>
              <a:t>6</a:t>
            </a:fld>
            <a:endParaRPr lang="en-US" altLang="en-US" sz="1200" b="0">
              <a:latin typeface="Arial" panose="020B0604020202020204" pitchFamily="34" charset="0"/>
            </a:endParaRPr>
          </a:p>
        </p:txBody>
      </p:sp>
    </p:spTree>
    <p:extLst>
      <p:ext uri="{BB962C8B-B14F-4D97-AF65-F5344CB8AC3E}">
        <p14:creationId xmlns:p14="http://schemas.microsoft.com/office/powerpoint/2010/main" val="38110116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Rectangle 7">
            <a:extLst>
              <a:ext uri="{FF2B5EF4-FFF2-40B4-BE49-F238E27FC236}">
                <a16:creationId xmlns:a16="http://schemas.microsoft.com/office/drawing/2014/main" id="{A0180337-F4E9-7047-B4D9-9A6692CA53DF}"/>
              </a:ext>
            </a:extLst>
          </p:cNvPr>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1">
                <a:solidFill>
                  <a:schemeClr val="tx1"/>
                </a:solidFill>
                <a:latin typeface="Comic Sans MS" panose="030F0902030302020204" pitchFamily="66" charset="0"/>
                <a:ea typeface="ＭＳ Ｐゴシック" panose="020B0600070205080204" pitchFamily="34" charset="-128"/>
              </a:defRPr>
            </a:lvl1pPr>
            <a:lvl2pPr marL="742950" indent="-285750">
              <a:defRPr sz="2400" b="1">
                <a:solidFill>
                  <a:schemeClr val="tx1"/>
                </a:solidFill>
                <a:latin typeface="Comic Sans MS" panose="030F0902030302020204" pitchFamily="66" charset="0"/>
                <a:ea typeface="ＭＳ Ｐゴシック" panose="020B0600070205080204" pitchFamily="34" charset="-128"/>
              </a:defRPr>
            </a:lvl2pPr>
            <a:lvl3pPr marL="1143000" indent="-228600">
              <a:defRPr sz="2400" b="1">
                <a:solidFill>
                  <a:schemeClr val="tx1"/>
                </a:solidFill>
                <a:latin typeface="Comic Sans MS" panose="030F0902030302020204" pitchFamily="66" charset="0"/>
                <a:ea typeface="ＭＳ Ｐゴシック" panose="020B0600070205080204" pitchFamily="34" charset="-128"/>
              </a:defRPr>
            </a:lvl3pPr>
            <a:lvl4pPr marL="1600200" indent="-228600">
              <a:defRPr sz="2400" b="1">
                <a:solidFill>
                  <a:schemeClr val="tx1"/>
                </a:solidFill>
                <a:latin typeface="Comic Sans MS" panose="030F0902030302020204" pitchFamily="66" charset="0"/>
                <a:ea typeface="ＭＳ Ｐゴシック" panose="020B0600070205080204" pitchFamily="34" charset="-128"/>
              </a:defRPr>
            </a:lvl4pPr>
            <a:lvl5pPr marL="2057400" indent="-228600">
              <a:defRPr sz="2400" b="1">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902030302020204" pitchFamily="66" charset="0"/>
                <a:ea typeface="ＭＳ Ｐゴシック" panose="020B0600070205080204" pitchFamily="34" charset="-128"/>
              </a:defRPr>
            </a:lvl9pPr>
          </a:lstStyle>
          <a:p>
            <a:fld id="{C4F5FB4F-4658-BB4D-879F-B934A658C57A}" type="slidenum">
              <a:rPr lang="en-US" altLang="en-US" sz="1200" b="0" smtClean="0">
                <a:latin typeface="Arial" panose="020B0604020202020204" pitchFamily="34" charset="0"/>
              </a:rPr>
              <a:pPr/>
              <a:t>8</a:t>
            </a:fld>
            <a:endParaRPr lang="en-US" altLang="en-US" sz="1200" b="0">
              <a:latin typeface="Arial" panose="020B0604020202020204" pitchFamily="34" charset="0"/>
            </a:endParaRPr>
          </a:p>
        </p:txBody>
      </p:sp>
      <p:sp>
        <p:nvSpPr>
          <p:cNvPr id="144386" name="Rectangle 2">
            <a:extLst>
              <a:ext uri="{FF2B5EF4-FFF2-40B4-BE49-F238E27FC236}">
                <a16:creationId xmlns:a16="http://schemas.microsoft.com/office/drawing/2014/main" id="{BA8CD211-DCD7-BE45-8F61-8EA61DF415FB}"/>
              </a:ext>
            </a:extLst>
          </p:cNvPr>
          <p:cNvSpPr>
            <a:spLocks noGrp="1" noRot="1" noChangeAspect="1" noChangeArrowheads="1" noTextEdit="1"/>
          </p:cNvSpPr>
          <p:nvPr>
            <p:ph type="sldImg"/>
          </p:nvPr>
        </p:nvSpPr>
        <p:spPr>
          <a:xfrm>
            <a:off x="4706938" y="466725"/>
            <a:ext cx="1181100" cy="882650"/>
          </a:xfrm>
          <a:ln/>
        </p:spPr>
      </p:sp>
      <p:sp>
        <p:nvSpPr>
          <p:cNvPr id="144387" name="Rectangle 3">
            <a:extLst>
              <a:ext uri="{FF2B5EF4-FFF2-40B4-BE49-F238E27FC236}">
                <a16:creationId xmlns:a16="http://schemas.microsoft.com/office/drawing/2014/main" id="{C3533D45-4DE6-9746-998E-8D8902A1A957}"/>
              </a:ext>
            </a:extLst>
          </p:cNvPr>
          <p:cNvSpPr>
            <a:spLocks noGrp="1" noChangeArrowheads="1"/>
          </p:cNvSpPr>
          <p:nvPr>
            <p:ph type="body" idx="1"/>
          </p:nvPr>
        </p:nvSpPr>
        <p:spPr>
          <a:xfrm>
            <a:off x="757238" y="1349375"/>
            <a:ext cx="5487987" cy="4184650"/>
          </a:xfrm>
          <a:noFill/>
          <a:extLst>
            <a:ext uri="{909E8E84-426E-40dd-AFC4-6F175D3DCCD1}">
              <a14:hiddenFill xmlns:a14="http://schemas.microsoft.com/office/drawing/2010/main" xmlns="">
                <a:solidFill>
                  <a:srgbClr val="FFFFFF"/>
                </a:solidFill>
              </a14:hiddenFill>
            </a:ext>
          </a:extLst>
        </p:spPr>
        <p:txBody>
          <a:bodyPr/>
          <a:lstStyle/>
          <a:p>
            <a:pPr eaLnBrk="1" hangingPunct="1"/>
            <a:endParaRPr lang="en-GB" altLang="en-US" sz="2400" dirty="0">
              <a:solidFill>
                <a:srgbClr val="FF0000"/>
              </a:solidFill>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2477513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Slide Image Placeholder 1">
            <a:extLst>
              <a:ext uri="{FF2B5EF4-FFF2-40B4-BE49-F238E27FC236}">
                <a16:creationId xmlns:a16="http://schemas.microsoft.com/office/drawing/2014/main" id="{4D37B54D-7C64-9948-A7A4-C080BB3736ED}"/>
              </a:ext>
            </a:extLst>
          </p:cNvPr>
          <p:cNvSpPr>
            <a:spLocks noGrp="1" noRot="1" noChangeAspect="1" noChangeArrowheads="1" noTextEdit="1"/>
          </p:cNvSpPr>
          <p:nvPr>
            <p:ph type="sldImg"/>
          </p:nvPr>
        </p:nvSpPr>
        <p:spPr>
          <a:xfrm>
            <a:off x="303213" y="465138"/>
            <a:ext cx="3003550" cy="2246312"/>
          </a:xfrm>
          <a:ln/>
        </p:spPr>
      </p:sp>
      <p:sp>
        <p:nvSpPr>
          <p:cNvPr id="146434" name="Notes Placeholder 2">
            <a:extLst>
              <a:ext uri="{FF2B5EF4-FFF2-40B4-BE49-F238E27FC236}">
                <a16:creationId xmlns:a16="http://schemas.microsoft.com/office/drawing/2014/main" id="{41D39ACB-8B62-D64C-A8BA-3AA518683054}"/>
              </a:ext>
            </a:extLst>
          </p:cNvPr>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Lst>
        </p:spPr>
        <p:txBody>
          <a:bodyPr/>
          <a:lstStyle/>
          <a:p>
            <a:pPr>
              <a:spcBef>
                <a:spcPct val="0"/>
              </a:spcBef>
            </a:pPr>
            <a:endParaRPr lang="en-US" altLang="en-US" dirty="0">
              <a:latin typeface="Arial" panose="020B0604020202020204" pitchFamily="34" charset="0"/>
              <a:ea typeface="ＭＳ Ｐゴシック" panose="020B0600070205080204" pitchFamily="34" charset="-128"/>
            </a:endParaRPr>
          </a:p>
        </p:txBody>
      </p:sp>
      <p:sp>
        <p:nvSpPr>
          <p:cNvPr id="146435" name="Slide Number Placeholder 3">
            <a:extLst>
              <a:ext uri="{FF2B5EF4-FFF2-40B4-BE49-F238E27FC236}">
                <a16:creationId xmlns:a16="http://schemas.microsoft.com/office/drawing/2014/main" id="{3F758369-A8B9-824D-8E3E-C9C21E3C3F36}"/>
              </a:ext>
            </a:extLst>
          </p:cNvPr>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1">
                <a:solidFill>
                  <a:schemeClr val="tx1"/>
                </a:solidFill>
                <a:latin typeface="Comic Sans MS" panose="030F0902030302020204" pitchFamily="66" charset="0"/>
                <a:ea typeface="ＭＳ Ｐゴシック" panose="020B0600070205080204" pitchFamily="34" charset="-128"/>
              </a:defRPr>
            </a:lvl1pPr>
            <a:lvl2pPr marL="742950" indent="-285750">
              <a:defRPr sz="2400" b="1">
                <a:solidFill>
                  <a:schemeClr val="tx1"/>
                </a:solidFill>
                <a:latin typeface="Comic Sans MS" panose="030F0902030302020204" pitchFamily="66" charset="0"/>
                <a:ea typeface="ＭＳ Ｐゴシック" panose="020B0600070205080204" pitchFamily="34" charset="-128"/>
              </a:defRPr>
            </a:lvl2pPr>
            <a:lvl3pPr marL="1143000" indent="-228600">
              <a:defRPr sz="2400" b="1">
                <a:solidFill>
                  <a:schemeClr val="tx1"/>
                </a:solidFill>
                <a:latin typeface="Comic Sans MS" panose="030F0902030302020204" pitchFamily="66" charset="0"/>
                <a:ea typeface="ＭＳ Ｐゴシック" panose="020B0600070205080204" pitchFamily="34" charset="-128"/>
              </a:defRPr>
            </a:lvl3pPr>
            <a:lvl4pPr marL="1600200" indent="-228600">
              <a:defRPr sz="2400" b="1">
                <a:solidFill>
                  <a:schemeClr val="tx1"/>
                </a:solidFill>
                <a:latin typeface="Comic Sans MS" panose="030F0902030302020204" pitchFamily="66" charset="0"/>
                <a:ea typeface="ＭＳ Ｐゴシック" panose="020B0600070205080204" pitchFamily="34" charset="-128"/>
              </a:defRPr>
            </a:lvl4pPr>
            <a:lvl5pPr marL="2057400" indent="-228600">
              <a:defRPr sz="2400" b="1">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902030302020204" pitchFamily="66" charset="0"/>
                <a:ea typeface="ＭＳ Ｐゴシック" panose="020B0600070205080204" pitchFamily="34" charset="-128"/>
              </a:defRPr>
            </a:lvl9pPr>
          </a:lstStyle>
          <a:p>
            <a:fld id="{37FE172A-6C10-004D-9CCA-3FCB11224107}" type="slidenum">
              <a:rPr lang="en-US" altLang="en-US" sz="1200" b="0" smtClean="0">
                <a:solidFill>
                  <a:srgbClr val="000000"/>
                </a:solidFill>
                <a:latin typeface="Arial" panose="020B0604020202020204" pitchFamily="34" charset="0"/>
              </a:rPr>
              <a:pPr/>
              <a:t>9</a:t>
            </a:fld>
            <a:endParaRPr lang="en-US" altLang="en-US" sz="1200" b="0">
              <a:solidFill>
                <a:srgbClr val="000000"/>
              </a:solidFill>
              <a:latin typeface="Arial" panose="020B0604020202020204" pitchFamily="34" charset="0"/>
            </a:endParaRPr>
          </a:p>
        </p:txBody>
      </p:sp>
      <p:sp>
        <p:nvSpPr>
          <p:cNvPr id="146436" name="Rectangle 4">
            <a:extLst>
              <a:ext uri="{FF2B5EF4-FFF2-40B4-BE49-F238E27FC236}">
                <a16:creationId xmlns:a16="http://schemas.microsoft.com/office/drawing/2014/main" id="{5867B5CC-A026-274F-8B3D-3D416FCAD463}"/>
              </a:ext>
            </a:extLst>
          </p:cNvPr>
          <p:cNvSpPr>
            <a:spLocks noChangeArrowheads="1"/>
          </p:cNvSpPr>
          <p:nvPr/>
        </p:nvSpPr>
        <p:spPr bwMode="auto">
          <a:xfrm>
            <a:off x="152400" y="8831263"/>
            <a:ext cx="3429000" cy="282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177" tIns="46589" rIns="93177" bIns="46589">
            <a:spAutoFit/>
          </a:bodyPr>
          <a:lstStyle>
            <a:lvl1pPr>
              <a:defRPr sz="2400" b="1">
                <a:solidFill>
                  <a:schemeClr val="tx1"/>
                </a:solidFill>
                <a:latin typeface="Comic Sans MS" panose="030F0902030302020204" pitchFamily="66" charset="0"/>
                <a:ea typeface="ＭＳ Ｐゴシック" panose="020B0600070205080204" pitchFamily="34" charset="-128"/>
              </a:defRPr>
            </a:lvl1pPr>
            <a:lvl2pPr marL="742950" indent="-285750">
              <a:defRPr sz="2400" b="1">
                <a:solidFill>
                  <a:schemeClr val="tx1"/>
                </a:solidFill>
                <a:latin typeface="Comic Sans MS" panose="030F0902030302020204" pitchFamily="66" charset="0"/>
                <a:ea typeface="ＭＳ Ｐゴシック" panose="020B0600070205080204" pitchFamily="34" charset="-128"/>
              </a:defRPr>
            </a:lvl2pPr>
            <a:lvl3pPr marL="1143000" indent="-228600">
              <a:defRPr sz="2400" b="1">
                <a:solidFill>
                  <a:schemeClr val="tx1"/>
                </a:solidFill>
                <a:latin typeface="Comic Sans MS" panose="030F0902030302020204" pitchFamily="66" charset="0"/>
                <a:ea typeface="ＭＳ Ｐゴシック" panose="020B0600070205080204" pitchFamily="34" charset="-128"/>
              </a:defRPr>
            </a:lvl3pPr>
            <a:lvl4pPr marL="1600200" indent="-228600">
              <a:defRPr sz="2400" b="1">
                <a:solidFill>
                  <a:schemeClr val="tx1"/>
                </a:solidFill>
                <a:latin typeface="Comic Sans MS" panose="030F0902030302020204" pitchFamily="66" charset="0"/>
                <a:ea typeface="ＭＳ Ｐゴシック" panose="020B0600070205080204" pitchFamily="34" charset="-128"/>
              </a:defRPr>
            </a:lvl4pPr>
            <a:lvl5pPr marL="2057400" indent="-228600">
              <a:defRPr sz="2400" b="1">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902030302020204" pitchFamily="66" charset="0"/>
                <a:ea typeface="ＭＳ Ｐゴシック" panose="020B0600070205080204" pitchFamily="34" charset="-128"/>
              </a:defRPr>
            </a:lvl9pPr>
          </a:lstStyle>
          <a:p>
            <a:r>
              <a:rPr lang="en-US" altLang="en-US" sz="1200" b="0"/>
              <a:t>TLC-PCP www.learningcommunity.us</a:t>
            </a:r>
          </a:p>
        </p:txBody>
      </p:sp>
    </p:spTree>
    <p:extLst>
      <p:ext uri="{BB962C8B-B14F-4D97-AF65-F5344CB8AC3E}">
        <p14:creationId xmlns:p14="http://schemas.microsoft.com/office/powerpoint/2010/main" val="27874719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Slide Image Placeholder 1">
            <a:extLst>
              <a:ext uri="{FF2B5EF4-FFF2-40B4-BE49-F238E27FC236}">
                <a16:creationId xmlns:a16="http://schemas.microsoft.com/office/drawing/2014/main" id="{3C45A99F-9BC9-0B42-8779-05C796EF8092}"/>
              </a:ext>
            </a:extLst>
          </p:cNvPr>
          <p:cNvSpPr>
            <a:spLocks noGrp="1" noRot="1" noChangeAspect="1" noChangeArrowheads="1" noTextEdit="1"/>
          </p:cNvSpPr>
          <p:nvPr>
            <p:ph type="sldImg"/>
          </p:nvPr>
        </p:nvSpPr>
        <p:spPr>
          <a:ln/>
        </p:spPr>
      </p:sp>
      <p:sp>
        <p:nvSpPr>
          <p:cNvPr id="148482" name="Notes Placeholder 2">
            <a:extLst>
              <a:ext uri="{FF2B5EF4-FFF2-40B4-BE49-F238E27FC236}">
                <a16:creationId xmlns:a16="http://schemas.microsoft.com/office/drawing/2014/main" id="{8F1373F2-CD65-EC46-82DA-32652A506565}"/>
              </a:ext>
            </a:extLst>
          </p:cNvPr>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Lst>
        </p:spPr>
        <p:txBody>
          <a:bodyPr/>
          <a:lstStyle/>
          <a:p>
            <a:endParaRPr lang="en-US" altLang="en-US" dirty="0">
              <a:latin typeface="Arial" panose="020B0604020202020204" pitchFamily="34" charset="0"/>
              <a:ea typeface="ＭＳ Ｐゴシック" panose="020B0600070205080204" pitchFamily="34" charset="-128"/>
            </a:endParaRPr>
          </a:p>
        </p:txBody>
      </p:sp>
      <p:sp>
        <p:nvSpPr>
          <p:cNvPr id="148483" name="Slide Number Placeholder 3">
            <a:extLst>
              <a:ext uri="{FF2B5EF4-FFF2-40B4-BE49-F238E27FC236}">
                <a16:creationId xmlns:a16="http://schemas.microsoft.com/office/drawing/2014/main" id="{8F6A9A0C-F898-3A46-80B7-BF642111664C}"/>
              </a:ext>
            </a:extLst>
          </p:cNvPr>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1">
                <a:solidFill>
                  <a:schemeClr val="tx1"/>
                </a:solidFill>
                <a:latin typeface="Comic Sans MS" panose="030F0902030302020204" pitchFamily="66" charset="0"/>
                <a:ea typeface="ＭＳ Ｐゴシック" panose="020B0600070205080204" pitchFamily="34" charset="-128"/>
              </a:defRPr>
            </a:lvl1pPr>
            <a:lvl2pPr marL="742950" indent="-285750">
              <a:defRPr sz="2400" b="1">
                <a:solidFill>
                  <a:schemeClr val="tx1"/>
                </a:solidFill>
                <a:latin typeface="Comic Sans MS" panose="030F0902030302020204" pitchFamily="66" charset="0"/>
                <a:ea typeface="ＭＳ Ｐゴシック" panose="020B0600070205080204" pitchFamily="34" charset="-128"/>
              </a:defRPr>
            </a:lvl2pPr>
            <a:lvl3pPr marL="1143000" indent="-228600">
              <a:defRPr sz="2400" b="1">
                <a:solidFill>
                  <a:schemeClr val="tx1"/>
                </a:solidFill>
                <a:latin typeface="Comic Sans MS" panose="030F0902030302020204" pitchFamily="66" charset="0"/>
                <a:ea typeface="ＭＳ Ｐゴシック" panose="020B0600070205080204" pitchFamily="34" charset="-128"/>
              </a:defRPr>
            </a:lvl3pPr>
            <a:lvl4pPr marL="1600200" indent="-228600">
              <a:defRPr sz="2400" b="1">
                <a:solidFill>
                  <a:schemeClr val="tx1"/>
                </a:solidFill>
                <a:latin typeface="Comic Sans MS" panose="030F0902030302020204" pitchFamily="66" charset="0"/>
                <a:ea typeface="ＭＳ Ｐゴシック" panose="020B0600070205080204" pitchFamily="34" charset="-128"/>
              </a:defRPr>
            </a:lvl4pPr>
            <a:lvl5pPr marL="2057400" indent="-228600">
              <a:defRPr sz="2400" b="1">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902030302020204" pitchFamily="66" charset="0"/>
                <a:ea typeface="ＭＳ Ｐゴシック" panose="020B0600070205080204" pitchFamily="34" charset="-128"/>
              </a:defRPr>
            </a:lvl9pPr>
          </a:lstStyle>
          <a:p>
            <a:fld id="{7E2E1C97-CA58-5A41-BDD0-06CCA9EB2C6D}" type="slidenum">
              <a:rPr lang="en-US" altLang="en-US" sz="1200" b="0" smtClean="0">
                <a:latin typeface="Arial" panose="020B0604020202020204" pitchFamily="34" charset="0"/>
              </a:rPr>
              <a:pPr/>
              <a:t>10</a:t>
            </a:fld>
            <a:endParaRPr lang="en-US" altLang="en-US" sz="1200" b="0">
              <a:latin typeface="Arial" panose="020B0604020202020204" pitchFamily="34" charset="0"/>
            </a:endParaRPr>
          </a:p>
        </p:txBody>
      </p:sp>
    </p:spTree>
    <p:extLst>
      <p:ext uri="{BB962C8B-B14F-4D97-AF65-F5344CB8AC3E}">
        <p14:creationId xmlns:p14="http://schemas.microsoft.com/office/powerpoint/2010/main" val="4229386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Slide Image Placeholder 1">
            <a:extLst>
              <a:ext uri="{FF2B5EF4-FFF2-40B4-BE49-F238E27FC236}">
                <a16:creationId xmlns:a16="http://schemas.microsoft.com/office/drawing/2014/main" id="{4BD291A3-5778-B84D-A981-955B01642B68}"/>
              </a:ext>
            </a:extLst>
          </p:cNvPr>
          <p:cNvSpPr>
            <a:spLocks noGrp="1" noRot="1" noChangeAspect="1" noChangeArrowheads="1" noTextEdit="1"/>
          </p:cNvSpPr>
          <p:nvPr>
            <p:ph type="sldImg"/>
          </p:nvPr>
        </p:nvSpPr>
        <p:spPr>
          <a:ln/>
        </p:spPr>
      </p:sp>
      <p:sp>
        <p:nvSpPr>
          <p:cNvPr id="150530" name="Notes Placeholder 2">
            <a:extLst>
              <a:ext uri="{FF2B5EF4-FFF2-40B4-BE49-F238E27FC236}">
                <a16:creationId xmlns:a16="http://schemas.microsoft.com/office/drawing/2014/main" id="{58D4100B-A781-1040-B9F5-5ECC78E03B0A}"/>
              </a:ext>
            </a:extLst>
          </p:cNvPr>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Lst>
        </p:spPr>
        <p:txBody>
          <a:bodyPr/>
          <a:lstStyle/>
          <a:p>
            <a:endParaRPr lang="en-US" altLang="en-US" dirty="0">
              <a:latin typeface="Arial" panose="020B0604020202020204" pitchFamily="34" charset="0"/>
              <a:ea typeface="ＭＳ Ｐゴシック" panose="020B0600070205080204" pitchFamily="34" charset="-128"/>
            </a:endParaRPr>
          </a:p>
        </p:txBody>
      </p:sp>
      <p:sp>
        <p:nvSpPr>
          <p:cNvPr id="150531" name="Slide Number Placeholder 3">
            <a:extLst>
              <a:ext uri="{FF2B5EF4-FFF2-40B4-BE49-F238E27FC236}">
                <a16:creationId xmlns:a16="http://schemas.microsoft.com/office/drawing/2014/main" id="{A21DEBC8-A6EC-E740-980C-776DFC92EE3C}"/>
              </a:ext>
            </a:extLst>
          </p:cNvPr>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1">
                <a:solidFill>
                  <a:schemeClr val="tx1"/>
                </a:solidFill>
                <a:latin typeface="Comic Sans MS" panose="030F0902030302020204" pitchFamily="66" charset="0"/>
                <a:ea typeface="ＭＳ Ｐゴシック" panose="020B0600070205080204" pitchFamily="34" charset="-128"/>
              </a:defRPr>
            </a:lvl1pPr>
            <a:lvl2pPr marL="742950" indent="-285750">
              <a:defRPr sz="2400" b="1">
                <a:solidFill>
                  <a:schemeClr val="tx1"/>
                </a:solidFill>
                <a:latin typeface="Comic Sans MS" panose="030F0902030302020204" pitchFamily="66" charset="0"/>
                <a:ea typeface="ＭＳ Ｐゴシック" panose="020B0600070205080204" pitchFamily="34" charset="-128"/>
              </a:defRPr>
            </a:lvl2pPr>
            <a:lvl3pPr marL="1143000" indent="-228600">
              <a:defRPr sz="2400" b="1">
                <a:solidFill>
                  <a:schemeClr val="tx1"/>
                </a:solidFill>
                <a:latin typeface="Comic Sans MS" panose="030F0902030302020204" pitchFamily="66" charset="0"/>
                <a:ea typeface="ＭＳ Ｐゴシック" panose="020B0600070205080204" pitchFamily="34" charset="-128"/>
              </a:defRPr>
            </a:lvl3pPr>
            <a:lvl4pPr marL="1600200" indent="-228600">
              <a:defRPr sz="2400" b="1">
                <a:solidFill>
                  <a:schemeClr val="tx1"/>
                </a:solidFill>
                <a:latin typeface="Comic Sans MS" panose="030F0902030302020204" pitchFamily="66" charset="0"/>
                <a:ea typeface="ＭＳ Ｐゴシック" panose="020B0600070205080204" pitchFamily="34" charset="-128"/>
              </a:defRPr>
            </a:lvl4pPr>
            <a:lvl5pPr marL="2057400" indent="-228600">
              <a:defRPr sz="2400" b="1">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902030302020204" pitchFamily="66" charset="0"/>
                <a:ea typeface="ＭＳ Ｐゴシック" panose="020B0600070205080204" pitchFamily="34" charset="-128"/>
              </a:defRPr>
            </a:lvl9pPr>
          </a:lstStyle>
          <a:p>
            <a:fld id="{38827419-E549-A849-8C02-DFC438472DC3}" type="slidenum">
              <a:rPr lang="en-US" altLang="en-US" sz="1200" b="0" smtClean="0">
                <a:latin typeface="Arial" panose="020B0604020202020204" pitchFamily="34" charset="0"/>
              </a:rPr>
              <a:pPr/>
              <a:t>11</a:t>
            </a:fld>
            <a:endParaRPr lang="en-US" altLang="en-US" sz="1200" b="0">
              <a:latin typeface="Arial" panose="020B0604020202020204" pitchFamily="34" charset="0"/>
            </a:endParaRPr>
          </a:p>
        </p:txBody>
      </p:sp>
    </p:spTree>
    <p:extLst>
      <p:ext uri="{BB962C8B-B14F-4D97-AF65-F5344CB8AC3E}">
        <p14:creationId xmlns:p14="http://schemas.microsoft.com/office/powerpoint/2010/main" val="14339482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5" name="Slide Image Placeholder 1">
            <a:extLst>
              <a:ext uri="{FF2B5EF4-FFF2-40B4-BE49-F238E27FC236}">
                <a16:creationId xmlns:a16="http://schemas.microsoft.com/office/drawing/2014/main" id="{9222407D-D29C-B847-B8B0-42A688C58D4E}"/>
              </a:ext>
            </a:extLst>
          </p:cNvPr>
          <p:cNvSpPr>
            <a:spLocks noGrp="1" noRot="1" noChangeAspect="1" noChangeArrowheads="1" noTextEdit="1"/>
          </p:cNvSpPr>
          <p:nvPr>
            <p:ph type="sldImg"/>
          </p:nvPr>
        </p:nvSpPr>
        <p:spPr>
          <a:xfrm>
            <a:off x="466725" y="228600"/>
            <a:ext cx="3667125" cy="2743200"/>
          </a:xfrm>
          <a:ln/>
        </p:spPr>
      </p:sp>
      <p:sp>
        <p:nvSpPr>
          <p:cNvPr id="221186" name="Notes Placeholder 2">
            <a:extLst>
              <a:ext uri="{FF2B5EF4-FFF2-40B4-BE49-F238E27FC236}">
                <a16:creationId xmlns:a16="http://schemas.microsoft.com/office/drawing/2014/main" id="{B1EAA134-9B58-BD44-97ED-D01212C8D334}"/>
              </a:ext>
            </a:extLst>
          </p:cNvPr>
          <p:cNvSpPr>
            <a:spLocks noGrp="1" noChangeArrowheads="1"/>
          </p:cNvSpPr>
          <p:nvPr>
            <p:ph type="body" idx="1"/>
          </p:nvPr>
        </p:nvSpPr>
        <p:spPr>
          <a:xfrm>
            <a:off x="228600" y="3124200"/>
            <a:ext cx="6248400" cy="5410200"/>
          </a:xfrm>
          <a:noFill/>
          <a:extLst>
            <a:ext uri="{909E8E84-426E-40dd-AFC4-6F175D3DCCD1}">
              <a14:hiddenFill xmlns:a14="http://schemas.microsoft.com/office/drawing/2010/main" xmlns="">
                <a:solidFill>
                  <a:srgbClr val="FFFFFF"/>
                </a:solidFill>
              </a14:hiddenFill>
            </a:ext>
          </a:extLst>
        </p:spPr>
        <p:txBody>
          <a:bodyPr/>
          <a:lstStyle/>
          <a:p>
            <a:pPr>
              <a:spcBef>
                <a:spcPct val="0"/>
              </a:spcBef>
            </a:pPr>
            <a:endParaRPr lang="en-US" altLang="en-US" sz="1200" dirty="0">
              <a:latin typeface="Arial" panose="020B0604020202020204" pitchFamily="34" charset="0"/>
              <a:ea typeface="ＭＳ Ｐゴシック" panose="020B0600070205080204" pitchFamily="34" charset="-128"/>
            </a:endParaRPr>
          </a:p>
        </p:txBody>
      </p:sp>
      <p:sp>
        <p:nvSpPr>
          <p:cNvPr id="221187" name="Slide Number Placeholder 3">
            <a:extLst>
              <a:ext uri="{FF2B5EF4-FFF2-40B4-BE49-F238E27FC236}">
                <a16:creationId xmlns:a16="http://schemas.microsoft.com/office/drawing/2014/main" id="{855BF8BE-26D6-6D41-8339-F049D2AF3621}"/>
              </a:ext>
            </a:extLst>
          </p:cNvPr>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1">
                <a:solidFill>
                  <a:schemeClr val="tx1"/>
                </a:solidFill>
                <a:latin typeface="Comic Sans MS" panose="030F0902030302020204" pitchFamily="66" charset="0"/>
                <a:ea typeface="ＭＳ Ｐゴシック" panose="020B0600070205080204" pitchFamily="34" charset="-128"/>
              </a:defRPr>
            </a:lvl1pPr>
            <a:lvl2pPr marL="742950" indent="-285750">
              <a:defRPr sz="2400" b="1">
                <a:solidFill>
                  <a:schemeClr val="tx1"/>
                </a:solidFill>
                <a:latin typeface="Comic Sans MS" panose="030F0902030302020204" pitchFamily="66" charset="0"/>
                <a:ea typeface="ＭＳ Ｐゴシック" panose="020B0600070205080204" pitchFamily="34" charset="-128"/>
              </a:defRPr>
            </a:lvl2pPr>
            <a:lvl3pPr marL="1143000" indent="-228600">
              <a:defRPr sz="2400" b="1">
                <a:solidFill>
                  <a:schemeClr val="tx1"/>
                </a:solidFill>
                <a:latin typeface="Comic Sans MS" panose="030F0902030302020204" pitchFamily="66" charset="0"/>
                <a:ea typeface="ＭＳ Ｐゴシック" panose="020B0600070205080204" pitchFamily="34" charset="-128"/>
              </a:defRPr>
            </a:lvl3pPr>
            <a:lvl4pPr marL="1600200" indent="-228600">
              <a:defRPr sz="2400" b="1">
                <a:solidFill>
                  <a:schemeClr val="tx1"/>
                </a:solidFill>
                <a:latin typeface="Comic Sans MS" panose="030F0902030302020204" pitchFamily="66" charset="0"/>
                <a:ea typeface="ＭＳ Ｐゴシック" panose="020B0600070205080204" pitchFamily="34" charset="-128"/>
              </a:defRPr>
            </a:lvl4pPr>
            <a:lvl5pPr marL="2057400" indent="-228600">
              <a:defRPr sz="2400" b="1">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902030302020204" pitchFamily="66" charset="0"/>
                <a:ea typeface="ＭＳ Ｐゴシック" panose="020B0600070205080204" pitchFamily="34" charset="-128"/>
              </a:defRPr>
            </a:lvl9pPr>
          </a:lstStyle>
          <a:p>
            <a:fld id="{0620C0E8-8A61-1640-A88A-E12F62AD8CEE}" type="slidenum">
              <a:rPr lang="en-US" altLang="en-US" sz="1200" b="0">
                <a:solidFill>
                  <a:srgbClr val="000000"/>
                </a:solidFill>
                <a:latin typeface="Arial" panose="020B0604020202020204" pitchFamily="34" charset="0"/>
              </a:rPr>
              <a:pPr/>
              <a:t>12</a:t>
            </a:fld>
            <a:endParaRPr lang="en-US" altLang="en-US" sz="1200" b="0">
              <a:solidFill>
                <a:srgbClr val="000000"/>
              </a:solidFill>
              <a:latin typeface="Arial" panose="020B0604020202020204" pitchFamily="34" charset="0"/>
            </a:endParaRPr>
          </a:p>
        </p:txBody>
      </p:sp>
      <p:sp>
        <p:nvSpPr>
          <p:cNvPr id="221188" name="TextBox 4">
            <a:extLst>
              <a:ext uri="{FF2B5EF4-FFF2-40B4-BE49-F238E27FC236}">
                <a16:creationId xmlns:a16="http://schemas.microsoft.com/office/drawing/2014/main" id="{E1FF5361-4950-3D40-9E13-1816215CD930}"/>
              </a:ext>
            </a:extLst>
          </p:cNvPr>
          <p:cNvSpPr txBox="1">
            <a:spLocks noChangeArrowheads="1"/>
          </p:cNvSpPr>
          <p:nvPr/>
        </p:nvSpPr>
        <p:spPr bwMode="auto">
          <a:xfrm>
            <a:off x="4419600" y="609600"/>
            <a:ext cx="2133600" cy="1292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b="1">
                <a:solidFill>
                  <a:schemeClr val="tx1"/>
                </a:solidFill>
                <a:latin typeface="Comic Sans MS" panose="030F0902030302020204" pitchFamily="66" charset="0"/>
                <a:ea typeface="ＭＳ Ｐゴシック" panose="020B0600070205080204" pitchFamily="34" charset="-128"/>
              </a:defRPr>
            </a:lvl1pPr>
            <a:lvl2pPr marL="742950" indent="-285750">
              <a:defRPr sz="2400" b="1">
                <a:solidFill>
                  <a:schemeClr val="tx1"/>
                </a:solidFill>
                <a:latin typeface="Comic Sans MS" panose="030F0902030302020204" pitchFamily="66" charset="0"/>
                <a:ea typeface="ＭＳ Ｐゴシック" panose="020B0600070205080204" pitchFamily="34" charset="-128"/>
              </a:defRPr>
            </a:lvl2pPr>
            <a:lvl3pPr marL="1143000" indent="-228600">
              <a:defRPr sz="2400" b="1">
                <a:solidFill>
                  <a:schemeClr val="tx1"/>
                </a:solidFill>
                <a:latin typeface="Comic Sans MS" panose="030F0902030302020204" pitchFamily="66" charset="0"/>
                <a:ea typeface="ＭＳ Ｐゴシック" panose="020B0600070205080204" pitchFamily="34" charset="-128"/>
              </a:defRPr>
            </a:lvl3pPr>
            <a:lvl4pPr marL="1600200" indent="-228600">
              <a:defRPr sz="2400" b="1">
                <a:solidFill>
                  <a:schemeClr val="tx1"/>
                </a:solidFill>
                <a:latin typeface="Comic Sans MS" panose="030F0902030302020204" pitchFamily="66" charset="0"/>
                <a:ea typeface="ＭＳ Ｐゴシック" panose="020B0600070205080204" pitchFamily="34" charset="-128"/>
              </a:defRPr>
            </a:lvl4pPr>
            <a:lvl5pPr marL="2057400" indent="-228600">
              <a:defRPr sz="2400" b="1">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902030302020204" pitchFamily="66" charset="0"/>
                <a:ea typeface="ＭＳ Ｐゴシック" panose="020B0600070205080204" pitchFamily="34" charset="-128"/>
              </a:defRPr>
            </a:lvl9pPr>
          </a:lstStyle>
          <a:p>
            <a:pPr>
              <a:buFont typeface="Wingdings" pitchFamily="2" charset="2"/>
              <a:buChar char="ü"/>
            </a:pPr>
            <a:endParaRPr lang="en-US" altLang="en-US" sz="1200">
              <a:solidFill>
                <a:srgbClr val="000000"/>
              </a:solidFill>
              <a:latin typeface="Arial" panose="020B0604020202020204" pitchFamily="34" charset="0"/>
            </a:endParaRPr>
          </a:p>
          <a:p>
            <a:r>
              <a:rPr lang="en-US" altLang="en-US" sz="1200">
                <a:solidFill>
                  <a:srgbClr val="000000"/>
                </a:solidFill>
                <a:latin typeface="Arial" panose="020B0604020202020204" pitchFamily="34" charset="0"/>
              </a:rPr>
              <a:t> </a:t>
            </a:r>
          </a:p>
          <a:p>
            <a:pPr>
              <a:buFont typeface="Wingdings" pitchFamily="2" charset="2"/>
              <a:buChar char="ü"/>
            </a:pPr>
            <a:endParaRPr lang="en-US" altLang="en-US" sz="1200">
              <a:solidFill>
                <a:srgbClr val="000000"/>
              </a:solidFill>
              <a:latin typeface="Arial" panose="020B0604020202020204" pitchFamily="34" charset="0"/>
            </a:endParaRPr>
          </a:p>
          <a:p>
            <a:pPr>
              <a:buFont typeface="Wingdings" pitchFamily="2" charset="2"/>
              <a:buChar char="ü"/>
            </a:pPr>
            <a:endParaRPr lang="en-US" altLang="en-US" sz="1200">
              <a:solidFill>
                <a:srgbClr val="000000"/>
              </a:solidFill>
              <a:latin typeface="Arial" panose="020B0604020202020204" pitchFamily="34" charset="0"/>
            </a:endParaRPr>
          </a:p>
          <a:p>
            <a:endParaRPr lang="en-US" altLang="en-US" sz="1200">
              <a:solidFill>
                <a:srgbClr val="000000"/>
              </a:solidFill>
              <a:latin typeface="Arial" panose="020B0604020202020204" pitchFamily="34" charset="0"/>
            </a:endParaRPr>
          </a:p>
          <a:p>
            <a:endParaRPr lang="en-US" altLang="en-US">
              <a:solidFill>
                <a:srgbClr val="000000"/>
              </a:solidFill>
              <a:latin typeface="Verdana" panose="020B0604030504040204" pitchFamily="34" charset="0"/>
            </a:endParaRPr>
          </a:p>
        </p:txBody>
      </p:sp>
      <p:sp>
        <p:nvSpPr>
          <p:cNvPr id="221189" name="Rectangle 5">
            <a:extLst>
              <a:ext uri="{FF2B5EF4-FFF2-40B4-BE49-F238E27FC236}">
                <a16:creationId xmlns:a16="http://schemas.microsoft.com/office/drawing/2014/main" id="{3680641C-2FC6-D440-A4F7-151730278A6A}"/>
              </a:ext>
            </a:extLst>
          </p:cNvPr>
          <p:cNvSpPr>
            <a:spLocks noChangeArrowheads="1"/>
          </p:cNvSpPr>
          <p:nvPr/>
        </p:nvSpPr>
        <p:spPr bwMode="auto">
          <a:xfrm>
            <a:off x="152400" y="8686800"/>
            <a:ext cx="34290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b="1">
                <a:solidFill>
                  <a:schemeClr val="tx1"/>
                </a:solidFill>
                <a:latin typeface="Comic Sans MS" panose="030F0902030302020204" pitchFamily="66" charset="0"/>
                <a:ea typeface="ＭＳ Ｐゴシック" panose="020B0600070205080204" pitchFamily="34" charset="-128"/>
              </a:defRPr>
            </a:lvl1pPr>
            <a:lvl2pPr marL="742950" indent="-285750">
              <a:defRPr sz="2400" b="1">
                <a:solidFill>
                  <a:schemeClr val="tx1"/>
                </a:solidFill>
                <a:latin typeface="Comic Sans MS" panose="030F0902030302020204" pitchFamily="66" charset="0"/>
                <a:ea typeface="ＭＳ Ｐゴシック" panose="020B0600070205080204" pitchFamily="34" charset="-128"/>
              </a:defRPr>
            </a:lvl2pPr>
            <a:lvl3pPr marL="1143000" indent="-228600">
              <a:defRPr sz="2400" b="1">
                <a:solidFill>
                  <a:schemeClr val="tx1"/>
                </a:solidFill>
                <a:latin typeface="Comic Sans MS" panose="030F0902030302020204" pitchFamily="66" charset="0"/>
                <a:ea typeface="ＭＳ Ｐゴシック" panose="020B0600070205080204" pitchFamily="34" charset="-128"/>
              </a:defRPr>
            </a:lvl3pPr>
            <a:lvl4pPr marL="1600200" indent="-228600">
              <a:defRPr sz="2400" b="1">
                <a:solidFill>
                  <a:schemeClr val="tx1"/>
                </a:solidFill>
                <a:latin typeface="Comic Sans MS" panose="030F0902030302020204" pitchFamily="66" charset="0"/>
                <a:ea typeface="ＭＳ Ｐゴシック" panose="020B0600070205080204" pitchFamily="34" charset="-128"/>
              </a:defRPr>
            </a:lvl4pPr>
            <a:lvl5pPr marL="2057400" indent="-228600">
              <a:defRPr sz="2400" b="1">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902030302020204" pitchFamily="66" charset="0"/>
                <a:ea typeface="ＭＳ Ｐゴシック" panose="020B0600070205080204" pitchFamily="34" charset="-128"/>
              </a:defRPr>
            </a:lvl9pPr>
          </a:lstStyle>
          <a:p>
            <a:r>
              <a:rPr lang="en-US" altLang="en-US" sz="1200">
                <a:solidFill>
                  <a:srgbClr val="000000"/>
                </a:solidFill>
                <a:latin typeface="Verdana" panose="020B0604030504040204" pitchFamily="34" charset="0"/>
              </a:rPr>
              <a:t>TLC-PCP www.learningcommunity.us</a:t>
            </a:r>
          </a:p>
        </p:txBody>
      </p:sp>
    </p:spTree>
    <p:extLst>
      <p:ext uri="{BB962C8B-B14F-4D97-AF65-F5344CB8AC3E}">
        <p14:creationId xmlns:p14="http://schemas.microsoft.com/office/powerpoint/2010/main" val="42346827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E9583-D11C-AD4D-B0F0-3FFE86B72833}"/>
              </a:ext>
            </a:extLst>
          </p:cNvPr>
          <p:cNvSpPr>
            <a:spLocks noGrp="1"/>
          </p:cNvSpPr>
          <p:nvPr>
            <p:ph type="ctrTitle"/>
          </p:nvPr>
        </p:nvSpPr>
        <p:spPr>
          <a:xfrm>
            <a:off x="1268810" y="1242134"/>
            <a:ext cx="7612856" cy="2642388"/>
          </a:xfrm>
        </p:spPr>
        <p:txBody>
          <a:bodyPr anchor="b"/>
          <a:lstStyle>
            <a:lvl1pPr algn="ctr">
              <a:defRPr sz="4996"/>
            </a:lvl1pPr>
          </a:lstStyle>
          <a:p>
            <a:r>
              <a:rPr lang="en-US"/>
              <a:t>Click to edit Master title style</a:t>
            </a:r>
          </a:p>
        </p:txBody>
      </p:sp>
      <p:sp>
        <p:nvSpPr>
          <p:cNvPr id="3" name="Subtitle 2">
            <a:extLst>
              <a:ext uri="{FF2B5EF4-FFF2-40B4-BE49-F238E27FC236}">
                <a16:creationId xmlns:a16="http://schemas.microsoft.com/office/drawing/2014/main" id="{45F57264-5B70-7C4F-9BEE-A653E84208FC}"/>
              </a:ext>
            </a:extLst>
          </p:cNvPr>
          <p:cNvSpPr>
            <a:spLocks noGrp="1"/>
          </p:cNvSpPr>
          <p:nvPr>
            <p:ph type="subTitle" idx="1"/>
          </p:nvPr>
        </p:nvSpPr>
        <p:spPr>
          <a:xfrm>
            <a:off x="1268810" y="3986423"/>
            <a:ext cx="7612856" cy="1832453"/>
          </a:xfrm>
        </p:spPr>
        <p:txBody>
          <a:bodyPr/>
          <a:lstStyle>
            <a:lvl1pPr marL="0" indent="0" algn="ctr">
              <a:buNone/>
              <a:defRPr sz="1998"/>
            </a:lvl1pPr>
            <a:lvl2pPr marL="380665" indent="0" algn="ctr">
              <a:buNone/>
              <a:defRPr sz="1665"/>
            </a:lvl2pPr>
            <a:lvl3pPr marL="761329" indent="0" algn="ctr">
              <a:buNone/>
              <a:defRPr sz="1499"/>
            </a:lvl3pPr>
            <a:lvl4pPr marL="1141994" indent="0" algn="ctr">
              <a:buNone/>
              <a:defRPr sz="1332"/>
            </a:lvl4pPr>
            <a:lvl5pPr marL="1522659" indent="0" algn="ctr">
              <a:buNone/>
              <a:defRPr sz="1332"/>
            </a:lvl5pPr>
            <a:lvl6pPr marL="1903324" indent="0" algn="ctr">
              <a:buNone/>
              <a:defRPr sz="1332"/>
            </a:lvl6pPr>
            <a:lvl7pPr marL="2283988" indent="0" algn="ctr">
              <a:buNone/>
              <a:defRPr sz="1332"/>
            </a:lvl7pPr>
            <a:lvl8pPr marL="2664653" indent="0" algn="ctr">
              <a:buNone/>
              <a:defRPr sz="1332"/>
            </a:lvl8pPr>
            <a:lvl9pPr marL="3045318" indent="0" algn="ctr">
              <a:buNone/>
              <a:defRPr sz="1332"/>
            </a:lvl9pPr>
          </a:lstStyle>
          <a:p>
            <a:r>
              <a:rPr lang="en-US"/>
              <a:t>Click to edit Master subtitle style</a:t>
            </a:r>
          </a:p>
        </p:txBody>
      </p:sp>
      <p:sp>
        <p:nvSpPr>
          <p:cNvPr id="4" name="Date Placeholder 3">
            <a:extLst>
              <a:ext uri="{FF2B5EF4-FFF2-40B4-BE49-F238E27FC236}">
                <a16:creationId xmlns:a16="http://schemas.microsoft.com/office/drawing/2014/main" id="{708A9DCD-3E05-8942-A385-E5E5F2A42131}"/>
              </a:ext>
            </a:extLst>
          </p:cNvPr>
          <p:cNvSpPr>
            <a:spLocks noGrp="1"/>
          </p:cNvSpPr>
          <p:nvPr>
            <p:ph type="dt" sz="half" idx="10"/>
          </p:nvPr>
        </p:nvSpPr>
        <p:spPr/>
        <p:txBody>
          <a:bodyPr/>
          <a:lstStyle/>
          <a:p>
            <a:pPr>
              <a:defRPr/>
            </a:pPr>
            <a:endParaRPr lang="en-GB"/>
          </a:p>
        </p:txBody>
      </p:sp>
      <p:sp>
        <p:nvSpPr>
          <p:cNvPr id="5" name="Footer Placeholder 4">
            <a:extLst>
              <a:ext uri="{FF2B5EF4-FFF2-40B4-BE49-F238E27FC236}">
                <a16:creationId xmlns:a16="http://schemas.microsoft.com/office/drawing/2014/main" id="{FE507FB6-2852-4C40-AFE8-BAC1D17034F2}"/>
              </a:ext>
            </a:extLst>
          </p:cNvPr>
          <p:cNvSpPr>
            <a:spLocks noGrp="1"/>
          </p:cNvSpPr>
          <p:nvPr>
            <p:ph type="ftr" sz="quarter" idx="11"/>
          </p:nvPr>
        </p:nvSpPr>
        <p:spPr/>
        <p:txBody>
          <a:bodyPr/>
          <a:lstStyle/>
          <a:p>
            <a:pPr>
              <a:defRPr/>
            </a:pPr>
            <a:endParaRPr lang="en-GB"/>
          </a:p>
        </p:txBody>
      </p:sp>
      <p:sp>
        <p:nvSpPr>
          <p:cNvPr id="6" name="Slide Number Placeholder 5">
            <a:extLst>
              <a:ext uri="{FF2B5EF4-FFF2-40B4-BE49-F238E27FC236}">
                <a16:creationId xmlns:a16="http://schemas.microsoft.com/office/drawing/2014/main" id="{A32028DE-2836-1D49-85E3-4432E61AA7A1}"/>
              </a:ext>
            </a:extLst>
          </p:cNvPr>
          <p:cNvSpPr>
            <a:spLocks noGrp="1"/>
          </p:cNvSpPr>
          <p:nvPr>
            <p:ph type="sldNum" sz="quarter" idx="12"/>
          </p:nvPr>
        </p:nvSpPr>
        <p:spPr/>
        <p:txBody>
          <a:bodyPr/>
          <a:lstStyle/>
          <a:p>
            <a:pPr>
              <a:defRPr/>
            </a:pPr>
            <a:fld id="{C6899BFE-4CA5-45FB-9CFD-79D0CB66FB2B}" type="slidenum">
              <a:rPr lang="en-US" smtClean="0"/>
              <a:pPr>
                <a:defRPr/>
              </a:pPr>
              <a:t>‹#›</a:t>
            </a:fld>
            <a:endParaRPr lang="en-US"/>
          </a:p>
        </p:txBody>
      </p:sp>
    </p:spTree>
    <p:extLst>
      <p:ext uri="{BB962C8B-B14F-4D97-AF65-F5344CB8AC3E}">
        <p14:creationId xmlns:p14="http://schemas.microsoft.com/office/powerpoint/2010/main" val="13558739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B7E4B-B311-254B-A321-6E6597503AD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CD9EDAC-DD75-7243-8ED5-4EB91FD5484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11F9C9-6B06-254A-9D53-3E370658278F}"/>
              </a:ext>
            </a:extLst>
          </p:cNvPr>
          <p:cNvSpPr>
            <a:spLocks noGrp="1"/>
          </p:cNvSpPr>
          <p:nvPr>
            <p:ph type="dt" sz="half" idx="10"/>
          </p:nvPr>
        </p:nvSpPr>
        <p:spPr/>
        <p:txBody>
          <a:bodyPr/>
          <a:lstStyle/>
          <a:p>
            <a:pPr>
              <a:defRPr/>
            </a:pPr>
            <a:endParaRPr lang="en-GB"/>
          </a:p>
        </p:txBody>
      </p:sp>
      <p:sp>
        <p:nvSpPr>
          <p:cNvPr id="5" name="Footer Placeholder 4">
            <a:extLst>
              <a:ext uri="{FF2B5EF4-FFF2-40B4-BE49-F238E27FC236}">
                <a16:creationId xmlns:a16="http://schemas.microsoft.com/office/drawing/2014/main" id="{7F49A195-4555-324D-BFE2-4439CC03FE30}"/>
              </a:ext>
            </a:extLst>
          </p:cNvPr>
          <p:cNvSpPr>
            <a:spLocks noGrp="1"/>
          </p:cNvSpPr>
          <p:nvPr>
            <p:ph type="ftr" sz="quarter" idx="11"/>
          </p:nvPr>
        </p:nvSpPr>
        <p:spPr/>
        <p:txBody>
          <a:bodyPr/>
          <a:lstStyle/>
          <a:p>
            <a:pPr>
              <a:defRPr/>
            </a:pPr>
            <a:endParaRPr lang="en-GB"/>
          </a:p>
        </p:txBody>
      </p:sp>
      <p:sp>
        <p:nvSpPr>
          <p:cNvPr id="6" name="Slide Number Placeholder 5">
            <a:extLst>
              <a:ext uri="{FF2B5EF4-FFF2-40B4-BE49-F238E27FC236}">
                <a16:creationId xmlns:a16="http://schemas.microsoft.com/office/drawing/2014/main" id="{DC248212-86CA-5749-97A7-A210EB1B8E20}"/>
              </a:ext>
            </a:extLst>
          </p:cNvPr>
          <p:cNvSpPr>
            <a:spLocks noGrp="1"/>
          </p:cNvSpPr>
          <p:nvPr>
            <p:ph type="sldNum" sz="quarter" idx="12"/>
          </p:nvPr>
        </p:nvSpPr>
        <p:spPr/>
        <p:txBody>
          <a:bodyPr/>
          <a:lstStyle/>
          <a:p>
            <a:pPr>
              <a:defRPr/>
            </a:pPr>
            <a:fld id="{4804DCB0-743B-4A6F-A96B-034E2248FA32}" type="slidenum">
              <a:rPr lang="en-US" smtClean="0"/>
              <a:pPr>
                <a:defRPr/>
              </a:pPr>
              <a:t>‹#›</a:t>
            </a:fld>
            <a:endParaRPr lang="en-US"/>
          </a:p>
        </p:txBody>
      </p:sp>
    </p:spTree>
    <p:extLst>
      <p:ext uri="{BB962C8B-B14F-4D97-AF65-F5344CB8AC3E}">
        <p14:creationId xmlns:p14="http://schemas.microsoft.com/office/powerpoint/2010/main" val="23873905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0749A5C-7CDA-974C-B71F-48CF964DF0EF}"/>
              </a:ext>
            </a:extLst>
          </p:cNvPr>
          <p:cNvSpPr>
            <a:spLocks noGrp="1"/>
          </p:cNvSpPr>
          <p:nvPr>
            <p:ph type="title" orient="vert"/>
          </p:nvPr>
        </p:nvSpPr>
        <p:spPr>
          <a:xfrm>
            <a:off x="7263934" y="404089"/>
            <a:ext cx="2188696" cy="643203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BC4DA51-7D9F-2141-AB13-D3413205D923}"/>
              </a:ext>
            </a:extLst>
          </p:cNvPr>
          <p:cNvSpPr>
            <a:spLocks noGrp="1"/>
          </p:cNvSpPr>
          <p:nvPr>
            <p:ph type="body" orient="vert" idx="1"/>
          </p:nvPr>
        </p:nvSpPr>
        <p:spPr>
          <a:xfrm>
            <a:off x="697845" y="404089"/>
            <a:ext cx="6439208" cy="643203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F8A909-25F7-DC47-B2A2-6D734F30BF47}"/>
              </a:ext>
            </a:extLst>
          </p:cNvPr>
          <p:cNvSpPr>
            <a:spLocks noGrp="1"/>
          </p:cNvSpPr>
          <p:nvPr>
            <p:ph type="dt" sz="half" idx="10"/>
          </p:nvPr>
        </p:nvSpPr>
        <p:spPr/>
        <p:txBody>
          <a:bodyPr/>
          <a:lstStyle/>
          <a:p>
            <a:pPr>
              <a:defRPr/>
            </a:pPr>
            <a:endParaRPr lang="en-GB"/>
          </a:p>
        </p:txBody>
      </p:sp>
      <p:sp>
        <p:nvSpPr>
          <p:cNvPr id="5" name="Footer Placeholder 4">
            <a:extLst>
              <a:ext uri="{FF2B5EF4-FFF2-40B4-BE49-F238E27FC236}">
                <a16:creationId xmlns:a16="http://schemas.microsoft.com/office/drawing/2014/main" id="{2078EF99-2422-9749-BB4F-C7B4D6F8888A}"/>
              </a:ext>
            </a:extLst>
          </p:cNvPr>
          <p:cNvSpPr>
            <a:spLocks noGrp="1"/>
          </p:cNvSpPr>
          <p:nvPr>
            <p:ph type="ftr" sz="quarter" idx="11"/>
          </p:nvPr>
        </p:nvSpPr>
        <p:spPr/>
        <p:txBody>
          <a:bodyPr/>
          <a:lstStyle/>
          <a:p>
            <a:pPr>
              <a:defRPr/>
            </a:pPr>
            <a:endParaRPr lang="en-GB"/>
          </a:p>
        </p:txBody>
      </p:sp>
      <p:sp>
        <p:nvSpPr>
          <p:cNvPr id="6" name="Slide Number Placeholder 5">
            <a:extLst>
              <a:ext uri="{FF2B5EF4-FFF2-40B4-BE49-F238E27FC236}">
                <a16:creationId xmlns:a16="http://schemas.microsoft.com/office/drawing/2014/main" id="{5BB28515-98C4-6948-A256-E1CDADEACFD0}"/>
              </a:ext>
            </a:extLst>
          </p:cNvPr>
          <p:cNvSpPr>
            <a:spLocks noGrp="1"/>
          </p:cNvSpPr>
          <p:nvPr>
            <p:ph type="sldNum" sz="quarter" idx="12"/>
          </p:nvPr>
        </p:nvSpPr>
        <p:spPr/>
        <p:txBody>
          <a:bodyPr/>
          <a:lstStyle/>
          <a:p>
            <a:pPr>
              <a:defRPr/>
            </a:pPr>
            <a:fld id="{F6C50ED9-9D0B-4632-BF73-28A8C1D61AAD}" type="slidenum">
              <a:rPr lang="en-US" smtClean="0"/>
              <a:pPr>
                <a:defRPr/>
              </a:pPr>
              <a:t>‹#›</a:t>
            </a:fld>
            <a:endParaRPr lang="en-US"/>
          </a:p>
        </p:txBody>
      </p:sp>
    </p:spTree>
    <p:extLst>
      <p:ext uri="{BB962C8B-B14F-4D97-AF65-F5344CB8AC3E}">
        <p14:creationId xmlns:p14="http://schemas.microsoft.com/office/powerpoint/2010/main" val="16263861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0" y="214313"/>
            <a:ext cx="10150475" cy="65325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074D8A88-E9E3-48EF-ADD0-3B3E83939554}" type="slidenum">
              <a:rPr lang="en-US"/>
              <a:pPr>
                <a:defRPr/>
              </a:pPr>
              <a:t>‹#›</a:t>
            </a:fld>
            <a:endParaRPr lang="en-US"/>
          </a:p>
        </p:txBody>
      </p:sp>
    </p:spTree>
    <p:extLst>
      <p:ext uri="{BB962C8B-B14F-4D97-AF65-F5344CB8AC3E}">
        <p14:creationId xmlns:p14="http://schemas.microsoft.com/office/powerpoint/2010/main" val="34397619"/>
      </p:ext>
    </p:extLst>
  </p:cSld>
  <p:clrMapOvr>
    <a:masterClrMapping/>
  </p:clrMapOvr>
  <p:transition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43E23-DD06-0B4C-98D0-A0D5E2D4426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03C75D3-EB75-2045-8766-753F2287DEF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DEB3E1-A80B-6E45-80FF-0AA4B10EAC4C}"/>
              </a:ext>
            </a:extLst>
          </p:cNvPr>
          <p:cNvSpPr>
            <a:spLocks noGrp="1"/>
          </p:cNvSpPr>
          <p:nvPr>
            <p:ph type="dt" sz="half" idx="10"/>
          </p:nvPr>
        </p:nvSpPr>
        <p:spPr/>
        <p:txBody>
          <a:bodyPr/>
          <a:lstStyle/>
          <a:p>
            <a:pPr>
              <a:defRPr/>
            </a:pPr>
            <a:endParaRPr lang="en-GB"/>
          </a:p>
        </p:txBody>
      </p:sp>
      <p:sp>
        <p:nvSpPr>
          <p:cNvPr id="5" name="Footer Placeholder 4">
            <a:extLst>
              <a:ext uri="{FF2B5EF4-FFF2-40B4-BE49-F238E27FC236}">
                <a16:creationId xmlns:a16="http://schemas.microsoft.com/office/drawing/2014/main" id="{EE994833-16C8-8745-A5AE-0BEF8C988D01}"/>
              </a:ext>
            </a:extLst>
          </p:cNvPr>
          <p:cNvSpPr>
            <a:spLocks noGrp="1"/>
          </p:cNvSpPr>
          <p:nvPr>
            <p:ph type="ftr" sz="quarter" idx="11"/>
          </p:nvPr>
        </p:nvSpPr>
        <p:spPr/>
        <p:txBody>
          <a:bodyPr/>
          <a:lstStyle/>
          <a:p>
            <a:pPr>
              <a:defRPr/>
            </a:pPr>
            <a:endParaRPr lang="en-GB"/>
          </a:p>
        </p:txBody>
      </p:sp>
      <p:sp>
        <p:nvSpPr>
          <p:cNvPr id="6" name="Slide Number Placeholder 5">
            <a:extLst>
              <a:ext uri="{FF2B5EF4-FFF2-40B4-BE49-F238E27FC236}">
                <a16:creationId xmlns:a16="http://schemas.microsoft.com/office/drawing/2014/main" id="{2C29F57C-9DAF-2F41-84F8-90B66D0F8B6E}"/>
              </a:ext>
            </a:extLst>
          </p:cNvPr>
          <p:cNvSpPr>
            <a:spLocks noGrp="1"/>
          </p:cNvSpPr>
          <p:nvPr>
            <p:ph type="sldNum" sz="quarter" idx="12"/>
          </p:nvPr>
        </p:nvSpPr>
        <p:spPr/>
        <p:txBody>
          <a:bodyPr/>
          <a:lstStyle/>
          <a:p>
            <a:pPr>
              <a:defRPr/>
            </a:pPr>
            <a:fld id="{658DC22B-1603-4527-819C-57D13754B24B}" type="slidenum">
              <a:rPr lang="en-US" smtClean="0"/>
              <a:pPr>
                <a:defRPr/>
              </a:pPr>
              <a:t>‹#›</a:t>
            </a:fld>
            <a:endParaRPr lang="en-US"/>
          </a:p>
        </p:txBody>
      </p:sp>
    </p:spTree>
    <p:extLst>
      <p:ext uri="{BB962C8B-B14F-4D97-AF65-F5344CB8AC3E}">
        <p14:creationId xmlns:p14="http://schemas.microsoft.com/office/powerpoint/2010/main" val="4185406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61998-AD2E-7F4F-A4E5-06FAFFA2E00E}"/>
              </a:ext>
            </a:extLst>
          </p:cNvPr>
          <p:cNvSpPr>
            <a:spLocks noGrp="1"/>
          </p:cNvSpPr>
          <p:nvPr>
            <p:ph type="title"/>
          </p:nvPr>
        </p:nvSpPr>
        <p:spPr>
          <a:xfrm>
            <a:off x="692558" y="1892190"/>
            <a:ext cx="8754785" cy="3157161"/>
          </a:xfrm>
        </p:spPr>
        <p:txBody>
          <a:bodyPr anchor="b"/>
          <a:lstStyle>
            <a:lvl1pPr>
              <a:defRPr sz="4996"/>
            </a:lvl1pPr>
          </a:lstStyle>
          <a:p>
            <a:r>
              <a:rPr lang="en-US"/>
              <a:t>Click to edit Master title style</a:t>
            </a:r>
          </a:p>
        </p:txBody>
      </p:sp>
      <p:sp>
        <p:nvSpPr>
          <p:cNvPr id="3" name="Text Placeholder 2">
            <a:extLst>
              <a:ext uri="{FF2B5EF4-FFF2-40B4-BE49-F238E27FC236}">
                <a16:creationId xmlns:a16="http://schemas.microsoft.com/office/drawing/2014/main" id="{8765B95E-A94A-154A-8C48-2C91A442D4B1}"/>
              </a:ext>
            </a:extLst>
          </p:cNvPr>
          <p:cNvSpPr>
            <a:spLocks noGrp="1"/>
          </p:cNvSpPr>
          <p:nvPr>
            <p:ph type="body" idx="1"/>
          </p:nvPr>
        </p:nvSpPr>
        <p:spPr>
          <a:xfrm>
            <a:off x="692558" y="5079219"/>
            <a:ext cx="8754785" cy="1660277"/>
          </a:xfrm>
        </p:spPr>
        <p:txBody>
          <a:bodyPr/>
          <a:lstStyle>
            <a:lvl1pPr marL="0" indent="0">
              <a:buNone/>
              <a:defRPr sz="1998">
                <a:solidFill>
                  <a:schemeClr val="tx1">
                    <a:tint val="75000"/>
                  </a:schemeClr>
                </a:solidFill>
              </a:defRPr>
            </a:lvl1pPr>
            <a:lvl2pPr marL="380665" indent="0">
              <a:buNone/>
              <a:defRPr sz="1665">
                <a:solidFill>
                  <a:schemeClr val="tx1">
                    <a:tint val="75000"/>
                  </a:schemeClr>
                </a:solidFill>
              </a:defRPr>
            </a:lvl2pPr>
            <a:lvl3pPr marL="761329" indent="0">
              <a:buNone/>
              <a:defRPr sz="1499">
                <a:solidFill>
                  <a:schemeClr val="tx1">
                    <a:tint val="75000"/>
                  </a:schemeClr>
                </a:solidFill>
              </a:defRPr>
            </a:lvl3pPr>
            <a:lvl4pPr marL="1141994" indent="0">
              <a:buNone/>
              <a:defRPr sz="1332">
                <a:solidFill>
                  <a:schemeClr val="tx1">
                    <a:tint val="75000"/>
                  </a:schemeClr>
                </a:solidFill>
              </a:defRPr>
            </a:lvl4pPr>
            <a:lvl5pPr marL="1522659" indent="0">
              <a:buNone/>
              <a:defRPr sz="1332">
                <a:solidFill>
                  <a:schemeClr val="tx1">
                    <a:tint val="75000"/>
                  </a:schemeClr>
                </a:solidFill>
              </a:defRPr>
            </a:lvl5pPr>
            <a:lvl6pPr marL="1903324" indent="0">
              <a:buNone/>
              <a:defRPr sz="1332">
                <a:solidFill>
                  <a:schemeClr val="tx1">
                    <a:tint val="75000"/>
                  </a:schemeClr>
                </a:solidFill>
              </a:defRPr>
            </a:lvl6pPr>
            <a:lvl7pPr marL="2283988" indent="0">
              <a:buNone/>
              <a:defRPr sz="1332">
                <a:solidFill>
                  <a:schemeClr val="tx1">
                    <a:tint val="75000"/>
                  </a:schemeClr>
                </a:solidFill>
              </a:defRPr>
            </a:lvl7pPr>
            <a:lvl8pPr marL="2664653" indent="0">
              <a:buNone/>
              <a:defRPr sz="1332">
                <a:solidFill>
                  <a:schemeClr val="tx1">
                    <a:tint val="75000"/>
                  </a:schemeClr>
                </a:solidFill>
              </a:defRPr>
            </a:lvl8pPr>
            <a:lvl9pPr marL="3045318" indent="0">
              <a:buNone/>
              <a:defRPr sz="1332">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9B6E13C-8388-884B-98FB-70C2B7FC6168}"/>
              </a:ext>
            </a:extLst>
          </p:cNvPr>
          <p:cNvSpPr>
            <a:spLocks noGrp="1"/>
          </p:cNvSpPr>
          <p:nvPr>
            <p:ph type="dt" sz="half" idx="10"/>
          </p:nvPr>
        </p:nvSpPr>
        <p:spPr/>
        <p:txBody>
          <a:bodyPr/>
          <a:lstStyle/>
          <a:p>
            <a:pPr>
              <a:defRPr/>
            </a:pPr>
            <a:endParaRPr lang="en-GB"/>
          </a:p>
        </p:txBody>
      </p:sp>
      <p:sp>
        <p:nvSpPr>
          <p:cNvPr id="5" name="Footer Placeholder 4">
            <a:extLst>
              <a:ext uri="{FF2B5EF4-FFF2-40B4-BE49-F238E27FC236}">
                <a16:creationId xmlns:a16="http://schemas.microsoft.com/office/drawing/2014/main" id="{99E14D37-6F8B-0648-A253-C3C7CCEB837B}"/>
              </a:ext>
            </a:extLst>
          </p:cNvPr>
          <p:cNvSpPr>
            <a:spLocks noGrp="1"/>
          </p:cNvSpPr>
          <p:nvPr>
            <p:ph type="ftr" sz="quarter" idx="11"/>
          </p:nvPr>
        </p:nvSpPr>
        <p:spPr/>
        <p:txBody>
          <a:bodyPr/>
          <a:lstStyle/>
          <a:p>
            <a:pPr>
              <a:defRPr/>
            </a:pPr>
            <a:endParaRPr lang="en-GB"/>
          </a:p>
        </p:txBody>
      </p:sp>
      <p:sp>
        <p:nvSpPr>
          <p:cNvPr id="6" name="Slide Number Placeholder 5">
            <a:extLst>
              <a:ext uri="{FF2B5EF4-FFF2-40B4-BE49-F238E27FC236}">
                <a16:creationId xmlns:a16="http://schemas.microsoft.com/office/drawing/2014/main" id="{71CE72F8-704F-F54A-8487-2C595C3B6DA4}"/>
              </a:ext>
            </a:extLst>
          </p:cNvPr>
          <p:cNvSpPr>
            <a:spLocks noGrp="1"/>
          </p:cNvSpPr>
          <p:nvPr>
            <p:ph type="sldNum" sz="quarter" idx="12"/>
          </p:nvPr>
        </p:nvSpPr>
        <p:spPr/>
        <p:txBody>
          <a:bodyPr/>
          <a:lstStyle/>
          <a:p>
            <a:pPr>
              <a:defRPr/>
            </a:pPr>
            <a:fld id="{D4D1122D-5D9E-44E2-8429-E56A18EB18BC}" type="slidenum">
              <a:rPr lang="en-US" smtClean="0"/>
              <a:pPr>
                <a:defRPr/>
              </a:pPr>
              <a:t>‹#›</a:t>
            </a:fld>
            <a:endParaRPr lang="en-US"/>
          </a:p>
        </p:txBody>
      </p:sp>
    </p:spTree>
    <p:extLst>
      <p:ext uri="{BB962C8B-B14F-4D97-AF65-F5344CB8AC3E}">
        <p14:creationId xmlns:p14="http://schemas.microsoft.com/office/powerpoint/2010/main" val="23749231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B9132-A75B-954F-8EEF-850B1B0BB83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10CEB74-BCDA-7843-864B-8DD11F806B06}"/>
              </a:ext>
            </a:extLst>
          </p:cNvPr>
          <p:cNvSpPr>
            <a:spLocks noGrp="1"/>
          </p:cNvSpPr>
          <p:nvPr>
            <p:ph sz="half" idx="1"/>
          </p:nvPr>
        </p:nvSpPr>
        <p:spPr>
          <a:xfrm>
            <a:off x="697845" y="2020443"/>
            <a:ext cx="4313952" cy="48156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293AF64-D19B-1D43-8A04-5AFE0FB0A27A}"/>
              </a:ext>
            </a:extLst>
          </p:cNvPr>
          <p:cNvSpPr>
            <a:spLocks noGrp="1"/>
          </p:cNvSpPr>
          <p:nvPr>
            <p:ph sz="half" idx="2"/>
          </p:nvPr>
        </p:nvSpPr>
        <p:spPr>
          <a:xfrm>
            <a:off x="5138678" y="2020443"/>
            <a:ext cx="4313952" cy="48156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46685FC-7DF4-8447-A0F7-70DC875AF69C}"/>
              </a:ext>
            </a:extLst>
          </p:cNvPr>
          <p:cNvSpPr>
            <a:spLocks noGrp="1"/>
          </p:cNvSpPr>
          <p:nvPr>
            <p:ph type="dt" sz="half" idx="10"/>
          </p:nvPr>
        </p:nvSpPr>
        <p:spPr/>
        <p:txBody>
          <a:bodyPr/>
          <a:lstStyle/>
          <a:p>
            <a:pPr>
              <a:defRPr/>
            </a:pPr>
            <a:endParaRPr lang="en-GB"/>
          </a:p>
        </p:txBody>
      </p:sp>
      <p:sp>
        <p:nvSpPr>
          <p:cNvPr id="6" name="Footer Placeholder 5">
            <a:extLst>
              <a:ext uri="{FF2B5EF4-FFF2-40B4-BE49-F238E27FC236}">
                <a16:creationId xmlns:a16="http://schemas.microsoft.com/office/drawing/2014/main" id="{298B02CB-EB06-2547-B9F9-0EDFF89E5A25}"/>
              </a:ext>
            </a:extLst>
          </p:cNvPr>
          <p:cNvSpPr>
            <a:spLocks noGrp="1"/>
          </p:cNvSpPr>
          <p:nvPr>
            <p:ph type="ftr" sz="quarter" idx="11"/>
          </p:nvPr>
        </p:nvSpPr>
        <p:spPr/>
        <p:txBody>
          <a:bodyPr/>
          <a:lstStyle/>
          <a:p>
            <a:pPr>
              <a:defRPr/>
            </a:pPr>
            <a:endParaRPr lang="en-GB"/>
          </a:p>
        </p:txBody>
      </p:sp>
      <p:sp>
        <p:nvSpPr>
          <p:cNvPr id="7" name="Slide Number Placeholder 6">
            <a:extLst>
              <a:ext uri="{FF2B5EF4-FFF2-40B4-BE49-F238E27FC236}">
                <a16:creationId xmlns:a16="http://schemas.microsoft.com/office/drawing/2014/main" id="{E871BC7C-0857-3640-874E-9570F40E0084}"/>
              </a:ext>
            </a:extLst>
          </p:cNvPr>
          <p:cNvSpPr>
            <a:spLocks noGrp="1"/>
          </p:cNvSpPr>
          <p:nvPr>
            <p:ph type="sldNum" sz="quarter" idx="12"/>
          </p:nvPr>
        </p:nvSpPr>
        <p:spPr/>
        <p:txBody>
          <a:bodyPr/>
          <a:lstStyle/>
          <a:p>
            <a:pPr>
              <a:defRPr/>
            </a:pPr>
            <a:fld id="{91BB52EE-268C-40C9-9422-B4DF2D59AB5D}" type="slidenum">
              <a:rPr lang="en-US" smtClean="0"/>
              <a:pPr>
                <a:defRPr/>
              </a:pPr>
              <a:t>‹#›</a:t>
            </a:fld>
            <a:endParaRPr lang="en-US"/>
          </a:p>
        </p:txBody>
      </p:sp>
    </p:spTree>
    <p:extLst>
      <p:ext uri="{BB962C8B-B14F-4D97-AF65-F5344CB8AC3E}">
        <p14:creationId xmlns:p14="http://schemas.microsoft.com/office/powerpoint/2010/main" val="21588023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845C6-572B-7940-8C11-4BE12AF59BE7}"/>
              </a:ext>
            </a:extLst>
          </p:cNvPr>
          <p:cNvSpPr>
            <a:spLocks noGrp="1"/>
          </p:cNvSpPr>
          <p:nvPr>
            <p:ph type="title"/>
          </p:nvPr>
        </p:nvSpPr>
        <p:spPr>
          <a:xfrm>
            <a:off x="699167" y="404089"/>
            <a:ext cx="8754785" cy="1467018"/>
          </a:xfrm>
        </p:spPr>
        <p:txBody>
          <a:bodyPr/>
          <a:lstStyle/>
          <a:p>
            <a:r>
              <a:rPr lang="en-US"/>
              <a:t>Click to edit Master title style</a:t>
            </a:r>
          </a:p>
        </p:txBody>
      </p:sp>
      <p:sp>
        <p:nvSpPr>
          <p:cNvPr id="3" name="Text Placeholder 2">
            <a:extLst>
              <a:ext uri="{FF2B5EF4-FFF2-40B4-BE49-F238E27FC236}">
                <a16:creationId xmlns:a16="http://schemas.microsoft.com/office/drawing/2014/main" id="{A8A5C2F5-FC37-974C-97A2-350D0977F22A}"/>
              </a:ext>
            </a:extLst>
          </p:cNvPr>
          <p:cNvSpPr>
            <a:spLocks noGrp="1"/>
          </p:cNvSpPr>
          <p:nvPr>
            <p:ph type="body" idx="1"/>
          </p:nvPr>
        </p:nvSpPr>
        <p:spPr>
          <a:xfrm>
            <a:off x="699168" y="1860565"/>
            <a:ext cx="4294126" cy="911834"/>
          </a:xfrm>
        </p:spPr>
        <p:txBody>
          <a:bodyPr anchor="b"/>
          <a:lstStyle>
            <a:lvl1pPr marL="0" indent="0">
              <a:buNone/>
              <a:defRPr sz="1998" b="1"/>
            </a:lvl1pPr>
            <a:lvl2pPr marL="380665" indent="0">
              <a:buNone/>
              <a:defRPr sz="1665" b="1"/>
            </a:lvl2pPr>
            <a:lvl3pPr marL="761329" indent="0">
              <a:buNone/>
              <a:defRPr sz="1499" b="1"/>
            </a:lvl3pPr>
            <a:lvl4pPr marL="1141994" indent="0">
              <a:buNone/>
              <a:defRPr sz="1332" b="1"/>
            </a:lvl4pPr>
            <a:lvl5pPr marL="1522659" indent="0">
              <a:buNone/>
              <a:defRPr sz="1332" b="1"/>
            </a:lvl5pPr>
            <a:lvl6pPr marL="1903324" indent="0">
              <a:buNone/>
              <a:defRPr sz="1332" b="1"/>
            </a:lvl6pPr>
            <a:lvl7pPr marL="2283988" indent="0">
              <a:buNone/>
              <a:defRPr sz="1332" b="1"/>
            </a:lvl7pPr>
            <a:lvl8pPr marL="2664653" indent="0">
              <a:buNone/>
              <a:defRPr sz="1332" b="1"/>
            </a:lvl8pPr>
            <a:lvl9pPr marL="3045318" indent="0">
              <a:buNone/>
              <a:defRPr sz="1332" b="1"/>
            </a:lvl9pPr>
          </a:lstStyle>
          <a:p>
            <a:pPr lvl="0"/>
            <a:r>
              <a:rPr lang="en-US"/>
              <a:t>Edit Master text styles</a:t>
            </a:r>
          </a:p>
        </p:txBody>
      </p:sp>
      <p:sp>
        <p:nvSpPr>
          <p:cNvPr id="4" name="Content Placeholder 3">
            <a:extLst>
              <a:ext uri="{FF2B5EF4-FFF2-40B4-BE49-F238E27FC236}">
                <a16:creationId xmlns:a16="http://schemas.microsoft.com/office/drawing/2014/main" id="{3C87ABE9-DDB7-A240-BE10-239D650D013A}"/>
              </a:ext>
            </a:extLst>
          </p:cNvPr>
          <p:cNvSpPr>
            <a:spLocks noGrp="1"/>
          </p:cNvSpPr>
          <p:nvPr>
            <p:ph sz="half" idx="2"/>
          </p:nvPr>
        </p:nvSpPr>
        <p:spPr>
          <a:xfrm>
            <a:off x="699168" y="2772399"/>
            <a:ext cx="4294126" cy="40777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3D0830B-3DA8-D04F-84B7-E3A0358F129D}"/>
              </a:ext>
            </a:extLst>
          </p:cNvPr>
          <p:cNvSpPr>
            <a:spLocks noGrp="1"/>
          </p:cNvSpPr>
          <p:nvPr>
            <p:ph type="body" sz="quarter" idx="3"/>
          </p:nvPr>
        </p:nvSpPr>
        <p:spPr>
          <a:xfrm>
            <a:off x="5138678" y="1860565"/>
            <a:ext cx="4315274" cy="911834"/>
          </a:xfrm>
        </p:spPr>
        <p:txBody>
          <a:bodyPr anchor="b"/>
          <a:lstStyle>
            <a:lvl1pPr marL="0" indent="0">
              <a:buNone/>
              <a:defRPr sz="1998" b="1"/>
            </a:lvl1pPr>
            <a:lvl2pPr marL="380665" indent="0">
              <a:buNone/>
              <a:defRPr sz="1665" b="1"/>
            </a:lvl2pPr>
            <a:lvl3pPr marL="761329" indent="0">
              <a:buNone/>
              <a:defRPr sz="1499" b="1"/>
            </a:lvl3pPr>
            <a:lvl4pPr marL="1141994" indent="0">
              <a:buNone/>
              <a:defRPr sz="1332" b="1"/>
            </a:lvl4pPr>
            <a:lvl5pPr marL="1522659" indent="0">
              <a:buNone/>
              <a:defRPr sz="1332" b="1"/>
            </a:lvl5pPr>
            <a:lvl6pPr marL="1903324" indent="0">
              <a:buNone/>
              <a:defRPr sz="1332" b="1"/>
            </a:lvl6pPr>
            <a:lvl7pPr marL="2283988" indent="0">
              <a:buNone/>
              <a:defRPr sz="1332" b="1"/>
            </a:lvl7pPr>
            <a:lvl8pPr marL="2664653" indent="0">
              <a:buNone/>
              <a:defRPr sz="1332" b="1"/>
            </a:lvl8pPr>
            <a:lvl9pPr marL="3045318" indent="0">
              <a:buNone/>
              <a:defRPr sz="1332" b="1"/>
            </a:lvl9pPr>
          </a:lstStyle>
          <a:p>
            <a:pPr lvl="0"/>
            <a:r>
              <a:rPr lang="en-US"/>
              <a:t>Edit Master text styles</a:t>
            </a:r>
          </a:p>
        </p:txBody>
      </p:sp>
      <p:sp>
        <p:nvSpPr>
          <p:cNvPr id="6" name="Content Placeholder 5">
            <a:extLst>
              <a:ext uri="{FF2B5EF4-FFF2-40B4-BE49-F238E27FC236}">
                <a16:creationId xmlns:a16="http://schemas.microsoft.com/office/drawing/2014/main" id="{2CC86C04-F575-5548-8F91-B898099D4AC3}"/>
              </a:ext>
            </a:extLst>
          </p:cNvPr>
          <p:cNvSpPr>
            <a:spLocks noGrp="1"/>
          </p:cNvSpPr>
          <p:nvPr>
            <p:ph sz="quarter" idx="4"/>
          </p:nvPr>
        </p:nvSpPr>
        <p:spPr>
          <a:xfrm>
            <a:off x="5138678" y="2772399"/>
            <a:ext cx="4315274" cy="40777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1611E09-3EE3-784D-9445-595B46FFCA76}"/>
              </a:ext>
            </a:extLst>
          </p:cNvPr>
          <p:cNvSpPr>
            <a:spLocks noGrp="1"/>
          </p:cNvSpPr>
          <p:nvPr>
            <p:ph type="dt" sz="half" idx="10"/>
          </p:nvPr>
        </p:nvSpPr>
        <p:spPr/>
        <p:txBody>
          <a:bodyPr/>
          <a:lstStyle/>
          <a:p>
            <a:pPr>
              <a:defRPr/>
            </a:pPr>
            <a:endParaRPr lang="en-GB"/>
          </a:p>
        </p:txBody>
      </p:sp>
      <p:sp>
        <p:nvSpPr>
          <p:cNvPr id="8" name="Footer Placeholder 7">
            <a:extLst>
              <a:ext uri="{FF2B5EF4-FFF2-40B4-BE49-F238E27FC236}">
                <a16:creationId xmlns:a16="http://schemas.microsoft.com/office/drawing/2014/main" id="{26AF2962-C8DA-C84F-8206-777AFCD70CDF}"/>
              </a:ext>
            </a:extLst>
          </p:cNvPr>
          <p:cNvSpPr>
            <a:spLocks noGrp="1"/>
          </p:cNvSpPr>
          <p:nvPr>
            <p:ph type="ftr" sz="quarter" idx="11"/>
          </p:nvPr>
        </p:nvSpPr>
        <p:spPr/>
        <p:txBody>
          <a:bodyPr/>
          <a:lstStyle/>
          <a:p>
            <a:pPr>
              <a:defRPr/>
            </a:pPr>
            <a:endParaRPr lang="en-GB"/>
          </a:p>
        </p:txBody>
      </p:sp>
      <p:sp>
        <p:nvSpPr>
          <p:cNvPr id="9" name="Slide Number Placeholder 8">
            <a:extLst>
              <a:ext uri="{FF2B5EF4-FFF2-40B4-BE49-F238E27FC236}">
                <a16:creationId xmlns:a16="http://schemas.microsoft.com/office/drawing/2014/main" id="{2666C74B-8204-D64E-A5DC-604AB2E2EC2C}"/>
              </a:ext>
            </a:extLst>
          </p:cNvPr>
          <p:cNvSpPr>
            <a:spLocks noGrp="1"/>
          </p:cNvSpPr>
          <p:nvPr>
            <p:ph type="sldNum" sz="quarter" idx="12"/>
          </p:nvPr>
        </p:nvSpPr>
        <p:spPr/>
        <p:txBody>
          <a:bodyPr/>
          <a:lstStyle/>
          <a:p>
            <a:pPr>
              <a:defRPr/>
            </a:pPr>
            <a:fld id="{B644EC8A-2A7C-440F-83EF-AAF512D54318}" type="slidenum">
              <a:rPr lang="en-US" smtClean="0"/>
              <a:pPr>
                <a:defRPr/>
              </a:pPr>
              <a:t>‹#›</a:t>
            </a:fld>
            <a:endParaRPr lang="en-US"/>
          </a:p>
        </p:txBody>
      </p:sp>
    </p:spTree>
    <p:extLst>
      <p:ext uri="{BB962C8B-B14F-4D97-AF65-F5344CB8AC3E}">
        <p14:creationId xmlns:p14="http://schemas.microsoft.com/office/powerpoint/2010/main" val="34309504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9EDA0-A028-9847-B293-D14776C6C56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64BD0B9-D6D6-444C-A4A8-F0C92518A12A}"/>
              </a:ext>
            </a:extLst>
          </p:cNvPr>
          <p:cNvSpPr>
            <a:spLocks noGrp="1"/>
          </p:cNvSpPr>
          <p:nvPr>
            <p:ph type="dt" sz="half" idx="10"/>
          </p:nvPr>
        </p:nvSpPr>
        <p:spPr/>
        <p:txBody>
          <a:bodyPr/>
          <a:lstStyle/>
          <a:p>
            <a:pPr>
              <a:defRPr/>
            </a:pPr>
            <a:endParaRPr lang="en-GB"/>
          </a:p>
        </p:txBody>
      </p:sp>
      <p:sp>
        <p:nvSpPr>
          <p:cNvPr id="4" name="Footer Placeholder 3">
            <a:extLst>
              <a:ext uri="{FF2B5EF4-FFF2-40B4-BE49-F238E27FC236}">
                <a16:creationId xmlns:a16="http://schemas.microsoft.com/office/drawing/2014/main" id="{BF0D2E68-807D-CE4C-9785-6AC55054AF0F}"/>
              </a:ext>
            </a:extLst>
          </p:cNvPr>
          <p:cNvSpPr>
            <a:spLocks noGrp="1"/>
          </p:cNvSpPr>
          <p:nvPr>
            <p:ph type="ftr" sz="quarter" idx="11"/>
          </p:nvPr>
        </p:nvSpPr>
        <p:spPr/>
        <p:txBody>
          <a:bodyPr/>
          <a:lstStyle/>
          <a:p>
            <a:pPr>
              <a:defRPr/>
            </a:pPr>
            <a:endParaRPr lang="en-GB"/>
          </a:p>
        </p:txBody>
      </p:sp>
      <p:sp>
        <p:nvSpPr>
          <p:cNvPr id="5" name="Slide Number Placeholder 4">
            <a:extLst>
              <a:ext uri="{FF2B5EF4-FFF2-40B4-BE49-F238E27FC236}">
                <a16:creationId xmlns:a16="http://schemas.microsoft.com/office/drawing/2014/main" id="{96B1D7D2-CC4B-FD42-BC90-94C98901D75F}"/>
              </a:ext>
            </a:extLst>
          </p:cNvPr>
          <p:cNvSpPr>
            <a:spLocks noGrp="1"/>
          </p:cNvSpPr>
          <p:nvPr>
            <p:ph type="sldNum" sz="quarter" idx="12"/>
          </p:nvPr>
        </p:nvSpPr>
        <p:spPr/>
        <p:txBody>
          <a:bodyPr/>
          <a:lstStyle/>
          <a:p>
            <a:pPr>
              <a:defRPr/>
            </a:pPr>
            <a:fld id="{0AD57EF0-4F27-4DC8-A598-28B5BEC35784}" type="slidenum">
              <a:rPr lang="en-US" smtClean="0"/>
              <a:pPr>
                <a:defRPr/>
              </a:pPr>
              <a:t>‹#›</a:t>
            </a:fld>
            <a:endParaRPr lang="en-US"/>
          </a:p>
        </p:txBody>
      </p:sp>
    </p:spTree>
    <p:extLst>
      <p:ext uri="{BB962C8B-B14F-4D97-AF65-F5344CB8AC3E}">
        <p14:creationId xmlns:p14="http://schemas.microsoft.com/office/powerpoint/2010/main" val="10596419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35D5101-2B0C-1246-9C9E-0DB5D393D3B9}"/>
              </a:ext>
            </a:extLst>
          </p:cNvPr>
          <p:cNvSpPr>
            <a:spLocks noGrp="1"/>
          </p:cNvSpPr>
          <p:nvPr>
            <p:ph type="dt" sz="half" idx="10"/>
          </p:nvPr>
        </p:nvSpPr>
        <p:spPr/>
        <p:txBody>
          <a:bodyPr/>
          <a:lstStyle/>
          <a:p>
            <a:pPr>
              <a:defRPr/>
            </a:pPr>
            <a:endParaRPr lang="en-GB"/>
          </a:p>
        </p:txBody>
      </p:sp>
      <p:sp>
        <p:nvSpPr>
          <p:cNvPr id="3" name="Footer Placeholder 2">
            <a:extLst>
              <a:ext uri="{FF2B5EF4-FFF2-40B4-BE49-F238E27FC236}">
                <a16:creationId xmlns:a16="http://schemas.microsoft.com/office/drawing/2014/main" id="{6030EC4D-2251-9047-91E4-8CBF7FF16A62}"/>
              </a:ext>
            </a:extLst>
          </p:cNvPr>
          <p:cNvSpPr>
            <a:spLocks noGrp="1"/>
          </p:cNvSpPr>
          <p:nvPr>
            <p:ph type="ftr" sz="quarter" idx="11"/>
          </p:nvPr>
        </p:nvSpPr>
        <p:spPr/>
        <p:txBody>
          <a:bodyPr/>
          <a:lstStyle/>
          <a:p>
            <a:pPr>
              <a:defRPr/>
            </a:pPr>
            <a:endParaRPr lang="en-GB"/>
          </a:p>
        </p:txBody>
      </p:sp>
      <p:sp>
        <p:nvSpPr>
          <p:cNvPr id="4" name="Slide Number Placeholder 3">
            <a:extLst>
              <a:ext uri="{FF2B5EF4-FFF2-40B4-BE49-F238E27FC236}">
                <a16:creationId xmlns:a16="http://schemas.microsoft.com/office/drawing/2014/main" id="{380772F4-B1BC-5148-9A0B-F5E11FA084B2}"/>
              </a:ext>
            </a:extLst>
          </p:cNvPr>
          <p:cNvSpPr>
            <a:spLocks noGrp="1"/>
          </p:cNvSpPr>
          <p:nvPr>
            <p:ph type="sldNum" sz="quarter" idx="12"/>
          </p:nvPr>
        </p:nvSpPr>
        <p:spPr/>
        <p:txBody>
          <a:bodyPr/>
          <a:lstStyle/>
          <a:p>
            <a:pPr>
              <a:defRPr/>
            </a:pPr>
            <a:fld id="{252933B5-833B-4DFF-B4A3-8B5BB71D1C54}" type="slidenum">
              <a:rPr lang="en-US" smtClean="0"/>
              <a:pPr>
                <a:defRPr/>
              </a:pPr>
              <a:t>‹#›</a:t>
            </a:fld>
            <a:endParaRPr lang="en-US"/>
          </a:p>
        </p:txBody>
      </p:sp>
    </p:spTree>
    <p:extLst>
      <p:ext uri="{BB962C8B-B14F-4D97-AF65-F5344CB8AC3E}">
        <p14:creationId xmlns:p14="http://schemas.microsoft.com/office/powerpoint/2010/main" val="41419769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51457-46E6-BB4E-B816-EED969B498B7}"/>
              </a:ext>
            </a:extLst>
          </p:cNvPr>
          <p:cNvSpPr>
            <a:spLocks noGrp="1"/>
          </p:cNvSpPr>
          <p:nvPr>
            <p:ph type="title"/>
          </p:nvPr>
        </p:nvSpPr>
        <p:spPr>
          <a:xfrm>
            <a:off x="699168" y="505989"/>
            <a:ext cx="3273792" cy="1770962"/>
          </a:xfrm>
        </p:spPr>
        <p:txBody>
          <a:bodyPr anchor="b"/>
          <a:lstStyle>
            <a:lvl1pPr>
              <a:defRPr sz="2664"/>
            </a:lvl1pPr>
          </a:lstStyle>
          <a:p>
            <a:r>
              <a:rPr lang="en-US"/>
              <a:t>Click to edit Master title style</a:t>
            </a:r>
          </a:p>
        </p:txBody>
      </p:sp>
      <p:sp>
        <p:nvSpPr>
          <p:cNvPr id="3" name="Content Placeholder 2">
            <a:extLst>
              <a:ext uri="{FF2B5EF4-FFF2-40B4-BE49-F238E27FC236}">
                <a16:creationId xmlns:a16="http://schemas.microsoft.com/office/drawing/2014/main" id="{1B0BD227-2392-F648-BE1F-7F0DA5FC58A9}"/>
              </a:ext>
            </a:extLst>
          </p:cNvPr>
          <p:cNvSpPr>
            <a:spLocks noGrp="1"/>
          </p:cNvSpPr>
          <p:nvPr>
            <p:ph idx="1"/>
          </p:nvPr>
        </p:nvSpPr>
        <p:spPr>
          <a:xfrm>
            <a:off x="4315274" y="1092797"/>
            <a:ext cx="5138678" cy="5393704"/>
          </a:xfrm>
        </p:spPr>
        <p:txBody>
          <a:bodyPr/>
          <a:lstStyle>
            <a:lvl1pPr>
              <a:defRPr sz="2664"/>
            </a:lvl1pPr>
            <a:lvl2pPr>
              <a:defRPr sz="2331"/>
            </a:lvl2pPr>
            <a:lvl3pPr>
              <a:defRPr sz="1998"/>
            </a:lvl3pPr>
            <a:lvl4pPr>
              <a:defRPr sz="1665"/>
            </a:lvl4pPr>
            <a:lvl5pPr>
              <a:defRPr sz="1665"/>
            </a:lvl5pPr>
            <a:lvl6pPr>
              <a:defRPr sz="1665"/>
            </a:lvl6pPr>
            <a:lvl7pPr>
              <a:defRPr sz="1665"/>
            </a:lvl7pPr>
            <a:lvl8pPr>
              <a:defRPr sz="1665"/>
            </a:lvl8pPr>
            <a:lvl9pPr>
              <a:defRPr sz="166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40D10A5-B2E6-F842-A4A1-E9FC97F9A53C}"/>
              </a:ext>
            </a:extLst>
          </p:cNvPr>
          <p:cNvSpPr>
            <a:spLocks noGrp="1"/>
          </p:cNvSpPr>
          <p:nvPr>
            <p:ph type="body" sz="half" idx="2"/>
          </p:nvPr>
        </p:nvSpPr>
        <p:spPr>
          <a:xfrm>
            <a:off x="699168" y="2276951"/>
            <a:ext cx="3273792" cy="4218334"/>
          </a:xfrm>
        </p:spPr>
        <p:txBody>
          <a:bodyPr/>
          <a:lstStyle>
            <a:lvl1pPr marL="0" indent="0">
              <a:buNone/>
              <a:defRPr sz="1332"/>
            </a:lvl1pPr>
            <a:lvl2pPr marL="380665" indent="0">
              <a:buNone/>
              <a:defRPr sz="1166"/>
            </a:lvl2pPr>
            <a:lvl3pPr marL="761329" indent="0">
              <a:buNone/>
              <a:defRPr sz="999"/>
            </a:lvl3pPr>
            <a:lvl4pPr marL="1141994" indent="0">
              <a:buNone/>
              <a:defRPr sz="833"/>
            </a:lvl4pPr>
            <a:lvl5pPr marL="1522659" indent="0">
              <a:buNone/>
              <a:defRPr sz="833"/>
            </a:lvl5pPr>
            <a:lvl6pPr marL="1903324" indent="0">
              <a:buNone/>
              <a:defRPr sz="833"/>
            </a:lvl6pPr>
            <a:lvl7pPr marL="2283988" indent="0">
              <a:buNone/>
              <a:defRPr sz="833"/>
            </a:lvl7pPr>
            <a:lvl8pPr marL="2664653" indent="0">
              <a:buNone/>
              <a:defRPr sz="833"/>
            </a:lvl8pPr>
            <a:lvl9pPr marL="3045318" indent="0">
              <a:buNone/>
              <a:defRPr sz="833"/>
            </a:lvl9pPr>
          </a:lstStyle>
          <a:p>
            <a:pPr lvl="0"/>
            <a:r>
              <a:rPr lang="en-US"/>
              <a:t>Edit Master text styles</a:t>
            </a:r>
          </a:p>
        </p:txBody>
      </p:sp>
      <p:sp>
        <p:nvSpPr>
          <p:cNvPr id="5" name="Date Placeholder 4">
            <a:extLst>
              <a:ext uri="{FF2B5EF4-FFF2-40B4-BE49-F238E27FC236}">
                <a16:creationId xmlns:a16="http://schemas.microsoft.com/office/drawing/2014/main" id="{3405B9B3-F757-2B4D-8F63-99AD5022DB0A}"/>
              </a:ext>
            </a:extLst>
          </p:cNvPr>
          <p:cNvSpPr>
            <a:spLocks noGrp="1"/>
          </p:cNvSpPr>
          <p:nvPr>
            <p:ph type="dt" sz="half" idx="10"/>
          </p:nvPr>
        </p:nvSpPr>
        <p:spPr/>
        <p:txBody>
          <a:bodyPr/>
          <a:lstStyle/>
          <a:p>
            <a:pPr>
              <a:defRPr/>
            </a:pPr>
            <a:endParaRPr lang="en-GB"/>
          </a:p>
        </p:txBody>
      </p:sp>
      <p:sp>
        <p:nvSpPr>
          <p:cNvPr id="6" name="Footer Placeholder 5">
            <a:extLst>
              <a:ext uri="{FF2B5EF4-FFF2-40B4-BE49-F238E27FC236}">
                <a16:creationId xmlns:a16="http://schemas.microsoft.com/office/drawing/2014/main" id="{DEEFE432-18F5-6443-BC3E-D24B2C73166C}"/>
              </a:ext>
            </a:extLst>
          </p:cNvPr>
          <p:cNvSpPr>
            <a:spLocks noGrp="1"/>
          </p:cNvSpPr>
          <p:nvPr>
            <p:ph type="ftr" sz="quarter" idx="11"/>
          </p:nvPr>
        </p:nvSpPr>
        <p:spPr/>
        <p:txBody>
          <a:bodyPr/>
          <a:lstStyle/>
          <a:p>
            <a:pPr>
              <a:defRPr/>
            </a:pPr>
            <a:endParaRPr lang="en-GB"/>
          </a:p>
        </p:txBody>
      </p:sp>
      <p:sp>
        <p:nvSpPr>
          <p:cNvPr id="7" name="Slide Number Placeholder 6">
            <a:extLst>
              <a:ext uri="{FF2B5EF4-FFF2-40B4-BE49-F238E27FC236}">
                <a16:creationId xmlns:a16="http://schemas.microsoft.com/office/drawing/2014/main" id="{4159A7C5-4C56-6444-A5A7-CC9F3199EE27}"/>
              </a:ext>
            </a:extLst>
          </p:cNvPr>
          <p:cNvSpPr>
            <a:spLocks noGrp="1"/>
          </p:cNvSpPr>
          <p:nvPr>
            <p:ph type="sldNum" sz="quarter" idx="12"/>
          </p:nvPr>
        </p:nvSpPr>
        <p:spPr/>
        <p:txBody>
          <a:bodyPr/>
          <a:lstStyle/>
          <a:p>
            <a:pPr>
              <a:defRPr/>
            </a:pPr>
            <a:fld id="{754CE02E-5092-4EA2-9F31-F492C3C9AB9E}" type="slidenum">
              <a:rPr lang="en-US" smtClean="0"/>
              <a:pPr>
                <a:defRPr/>
              </a:pPr>
              <a:t>‹#›</a:t>
            </a:fld>
            <a:endParaRPr lang="en-US"/>
          </a:p>
        </p:txBody>
      </p:sp>
    </p:spTree>
    <p:extLst>
      <p:ext uri="{BB962C8B-B14F-4D97-AF65-F5344CB8AC3E}">
        <p14:creationId xmlns:p14="http://schemas.microsoft.com/office/powerpoint/2010/main" val="5135860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9068D-37D5-3B4B-AA7D-FBCC0347F1CD}"/>
              </a:ext>
            </a:extLst>
          </p:cNvPr>
          <p:cNvSpPr>
            <a:spLocks noGrp="1"/>
          </p:cNvSpPr>
          <p:nvPr>
            <p:ph type="title"/>
          </p:nvPr>
        </p:nvSpPr>
        <p:spPr>
          <a:xfrm>
            <a:off x="699168" y="505989"/>
            <a:ext cx="3273792" cy="1770962"/>
          </a:xfrm>
        </p:spPr>
        <p:txBody>
          <a:bodyPr anchor="b"/>
          <a:lstStyle>
            <a:lvl1pPr>
              <a:defRPr sz="2664"/>
            </a:lvl1pPr>
          </a:lstStyle>
          <a:p>
            <a:r>
              <a:rPr lang="en-US"/>
              <a:t>Click to edit Master title style</a:t>
            </a:r>
          </a:p>
        </p:txBody>
      </p:sp>
      <p:sp>
        <p:nvSpPr>
          <p:cNvPr id="3" name="Picture Placeholder 2">
            <a:extLst>
              <a:ext uri="{FF2B5EF4-FFF2-40B4-BE49-F238E27FC236}">
                <a16:creationId xmlns:a16="http://schemas.microsoft.com/office/drawing/2014/main" id="{D6AFEEF7-DB7B-BA41-AD5B-C58AABFCCD41}"/>
              </a:ext>
            </a:extLst>
          </p:cNvPr>
          <p:cNvSpPr>
            <a:spLocks noGrp="1"/>
          </p:cNvSpPr>
          <p:nvPr>
            <p:ph type="pic" idx="1"/>
          </p:nvPr>
        </p:nvSpPr>
        <p:spPr>
          <a:xfrm>
            <a:off x="4315274" y="1092797"/>
            <a:ext cx="5138678" cy="5393704"/>
          </a:xfrm>
        </p:spPr>
        <p:txBody>
          <a:bodyPr/>
          <a:lstStyle>
            <a:lvl1pPr marL="0" indent="0">
              <a:buNone/>
              <a:defRPr sz="2664"/>
            </a:lvl1pPr>
            <a:lvl2pPr marL="380665" indent="0">
              <a:buNone/>
              <a:defRPr sz="2331"/>
            </a:lvl2pPr>
            <a:lvl3pPr marL="761329" indent="0">
              <a:buNone/>
              <a:defRPr sz="1998"/>
            </a:lvl3pPr>
            <a:lvl4pPr marL="1141994" indent="0">
              <a:buNone/>
              <a:defRPr sz="1665"/>
            </a:lvl4pPr>
            <a:lvl5pPr marL="1522659" indent="0">
              <a:buNone/>
              <a:defRPr sz="1665"/>
            </a:lvl5pPr>
            <a:lvl6pPr marL="1903324" indent="0">
              <a:buNone/>
              <a:defRPr sz="1665"/>
            </a:lvl6pPr>
            <a:lvl7pPr marL="2283988" indent="0">
              <a:buNone/>
              <a:defRPr sz="1665"/>
            </a:lvl7pPr>
            <a:lvl8pPr marL="2664653" indent="0">
              <a:buNone/>
              <a:defRPr sz="1665"/>
            </a:lvl8pPr>
            <a:lvl9pPr marL="3045318" indent="0">
              <a:buNone/>
              <a:defRPr sz="1665"/>
            </a:lvl9pPr>
          </a:lstStyle>
          <a:p>
            <a:endParaRPr lang="en-US"/>
          </a:p>
        </p:txBody>
      </p:sp>
      <p:sp>
        <p:nvSpPr>
          <p:cNvPr id="4" name="Text Placeholder 3">
            <a:extLst>
              <a:ext uri="{FF2B5EF4-FFF2-40B4-BE49-F238E27FC236}">
                <a16:creationId xmlns:a16="http://schemas.microsoft.com/office/drawing/2014/main" id="{BD044E85-EE92-024A-B675-CAFD327D77C9}"/>
              </a:ext>
            </a:extLst>
          </p:cNvPr>
          <p:cNvSpPr>
            <a:spLocks noGrp="1"/>
          </p:cNvSpPr>
          <p:nvPr>
            <p:ph type="body" sz="half" idx="2"/>
          </p:nvPr>
        </p:nvSpPr>
        <p:spPr>
          <a:xfrm>
            <a:off x="699168" y="2276951"/>
            <a:ext cx="3273792" cy="4218334"/>
          </a:xfrm>
        </p:spPr>
        <p:txBody>
          <a:bodyPr/>
          <a:lstStyle>
            <a:lvl1pPr marL="0" indent="0">
              <a:buNone/>
              <a:defRPr sz="1332"/>
            </a:lvl1pPr>
            <a:lvl2pPr marL="380665" indent="0">
              <a:buNone/>
              <a:defRPr sz="1166"/>
            </a:lvl2pPr>
            <a:lvl3pPr marL="761329" indent="0">
              <a:buNone/>
              <a:defRPr sz="999"/>
            </a:lvl3pPr>
            <a:lvl4pPr marL="1141994" indent="0">
              <a:buNone/>
              <a:defRPr sz="833"/>
            </a:lvl4pPr>
            <a:lvl5pPr marL="1522659" indent="0">
              <a:buNone/>
              <a:defRPr sz="833"/>
            </a:lvl5pPr>
            <a:lvl6pPr marL="1903324" indent="0">
              <a:buNone/>
              <a:defRPr sz="833"/>
            </a:lvl6pPr>
            <a:lvl7pPr marL="2283988" indent="0">
              <a:buNone/>
              <a:defRPr sz="833"/>
            </a:lvl7pPr>
            <a:lvl8pPr marL="2664653" indent="0">
              <a:buNone/>
              <a:defRPr sz="833"/>
            </a:lvl8pPr>
            <a:lvl9pPr marL="3045318" indent="0">
              <a:buNone/>
              <a:defRPr sz="833"/>
            </a:lvl9pPr>
          </a:lstStyle>
          <a:p>
            <a:pPr lvl="0"/>
            <a:r>
              <a:rPr lang="en-US"/>
              <a:t>Edit Master text styles</a:t>
            </a:r>
          </a:p>
        </p:txBody>
      </p:sp>
      <p:sp>
        <p:nvSpPr>
          <p:cNvPr id="5" name="Date Placeholder 4">
            <a:extLst>
              <a:ext uri="{FF2B5EF4-FFF2-40B4-BE49-F238E27FC236}">
                <a16:creationId xmlns:a16="http://schemas.microsoft.com/office/drawing/2014/main" id="{E5F9113B-37B2-0C44-BB84-5FFF56B99ECA}"/>
              </a:ext>
            </a:extLst>
          </p:cNvPr>
          <p:cNvSpPr>
            <a:spLocks noGrp="1"/>
          </p:cNvSpPr>
          <p:nvPr>
            <p:ph type="dt" sz="half" idx="10"/>
          </p:nvPr>
        </p:nvSpPr>
        <p:spPr/>
        <p:txBody>
          <a:bodyPr/>
          <a:lstStyle/>
          <a:p>
            <a:pPr>
              <a:defRPr/>
            </a:pPr>
            <a:endParaRPr lang="en-GB"/>
          </a:p>
        </p:txBody>
      </p:sp>
      <p:sp>
        <p:nvSpPr>
          <p:cNvPr id="6" name="Footer Placeholder 5">
            <a:extLst>
              <a:ext uri="{FF2B5EF4-FFF2-40B4-BE49-F238E27FC236}">
                <a16:creationId xmlns:a16="http://schemas.microsoft.com/office/drawing/2014/main" id="{F3F69E8B-E50B-4A43-A2EB-3FA0CF6638DC}"/>
              </a:ext>
            </a:extLst>
          </p:cNvPr>
          <p:cNvSpPr>
            <a:spLocks noGrp="1"/>
          </p:cNvSpPr>
          <p:nvPr>
            <p:ph type="ftr" sz="quarter" idx="11"/>
          </p:nvPr>
        </p:nvSpPr>
        <p:spPr/>
        <p:txBody>
          <a:bodyPr/>
          <a:lstStyle/>
          <a:p>
            <a:pPr>
              <a:defRPr/>
            </a:pPr>
            <a:endParaRPr lang="en-GB"/>
          </a:p>
        </p:txBody>
      </p:sp>
      <p:sp>
        <p:nvSpPr>
          <p:cNvPr id="7" name="Slide Number Placeholder 6">
            <a:extLst>
              <a:ext uri="{FF2B5EF4-FFF2-40B4-BE49-F238E27FC236}">
                <a16:creationId xmlns:a16="http://schemas.microsoft.com/office/drawing/2014/main" id="{EA745143-790E-E244-BCB4-8ACF6EFC2738}"/>
              </a:ext>
            </a:extLst>
          </p:cNvPr>
          <p:cNvSpPr>
            <a:spLocks noGrp="1"/>
          </p:cNvSpPr>
          <p:nvPr>
            <p:ph type="sldNum" sz="quarter" idx="12"/>
          </p:nvPr>
        </p:nvSpPr>
        <p:spPr/>
        <p:txBody>
          <a:bodyPr/>
          <a:lstStyle/>
          <a:p>
            <a:pPr>
              <a:defRPr/>
            </a:pPr>
            <a:fld id="{B527B39A-BCC2-4E1E-940B-8ADD5E828703}" type="slidenum">
              <a:rPr lang="en-US" smtClean="0"/>
              <a:pPr>
                <a:defRPr/>
              </a:pPr>
              <a:t>‹#›</a:t>
            </a:fld>
            <a:endParaRPr lang="en-US"/>
          </a:p>
        </p:txBody>
      </p:sp>
    </p:spTree>
    <p:extLst>
      <p:ext uri="{BB962C8B-B14F-4D97-AF65-F5344CB8AC3E}">
        <p14:creationId xmlns:p14="http://schemas.microsoft.com/office/powerpoint/2010/main" val="24075315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E289EE0-7884-8C45-84B8-A0E23B5906BD}"/>
              </a:ext>
            </a:extLst>
          </p:cNvPr>
          <p:cNvSpPr>
            <a:spLocks noGrp="1"/>
          </p:cNvSpPr>
          <p:nvPr>
            <p:ph type="title"/>
          </p:nvPr>
        </p:nvSpPr>
        <p:spPr>
          <a:xfrm>
            <a:off x="697845" y="404089"/>
            <a:ext cx="8754785" cy="146701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F5A5932-DF62-0F4D-8A08-5EEE16FFB9E0}"/>
              </a:ext>
            </a:extLst>
          </p:cNvPr>
          <p:cNvSpPr>
            <a:spLocks noGrp="1"/>
          </p:cNvSpPr>
          <p:nvPr>
            <p:ph type="body" idx="1"/>
          </p:nvPr>
        </p:nvSpPr>
        <p:spPr>
          <a:xfrm>
            <a:off x="697845" y="2020443"/>
            <a:ext cx="8754785" cy="481568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1981FB-C2EC-944D-A17D-10891CEAA290}"/>
              </a:ext>
            </a:extLst>
          </p:cNvPr>
          <p:cNvSpPr>
            <a:spLocks noGrp="1"/>
          </p:cNvSpPr>
          <p:nvPr>
            <p:ph type="dt" sz="half" idx="2"/>
          </p:nvPr>
        </p:nvSpPr>
        <p:spPr>
          <a:xfrm>
            <a:off x="697845" y="7034656"/>
            <a:ext cx="2283857" cy="404089"/>
          </a:xfrm>
          <a:prstGeom prst="rect">
            <a:avLst/>
          </a:prstGeom>
        </p:spPr>
        <p:txBody>
          <a:bodyPr vert="horz" lIns="91440" tIns="45720" rIns="91440" bIns="45720" rtlCol="0" anchor="ctr"/>
          <a:lstStyle>
            <a:lvl1pPr algn="l">
              <a:defRPr sz="999">
                <a:solidFill>
                  <a:schemeClr val="tx1">
                    <a:tint val="75000"/>
                  </a:schemeClr>
                </a:solidFill>
              </a:defRPr>
            </a:lvl1pPr>
          </a:lstStyle>
          <a:p>
            <a:pPr>
              <a:defRPr/>
            </a:pPr>
            <a:endParaRPr lang="en-GB"/>
          </a:p>
        </p:txBody>
      </p:sp>
      <p:sp>
        <p:nvSpPr>
          <p:cNvPr id="5" name="Footer Placeholder 4">
            <a:extLst>
              <a:ext uri="{FF2B5EF4-FFF2-40B4-BE49-F238E27FC236}">
                <a16:creationId xmlns:a16="http://schemas.microsoft.com/office/drawing/2014/main" id="{639BB7AF-0D90-8D4D-B595-D71F67CD7B3E}"/>
              </a:ext>
            </a:extLst>
          </p:cNvPr>
          <p:cNvSpPr>
            <a:spLocks noGrp="1"/>
          </p:cNvSpPr>
          <p:nvPr>
            <p:ph type="ftr" sz="quarter" idx="3"/>
          </p:nvPr>
        </p:nvSpPr>
        <p:spPr>
          <a:xfrm>
            <a:off x="3362345" y="7034656"/>
            <a:ext cx="3425785" cy="404089"/>
          </a:xfrm>
          <a:prstGeom prst="rect">
            <a:avLst/>
          </a:prstGeom>
        </p:spPr>
        <p:txBody>
          <a:bodyPr vert="horz" lIns="91440" tIns="45720" rIns="91440" bIns="45720" rtlCol="0" anchor="ctr"/>
          <a:lstStyle>
            <a:lvl1pPr algn="ctr">
              <a:defRPr sz="999">
                <a:solidFill>
                  <a:schemeClr val="tx1">
                    <a:tint val="75000"/>
                  </a:schemeClr>
                </a:solidFill>
              </a:defRPr>
            </a:lvl1pPr>
          </a:lstStyle>
          <a:p>
            <a:pPr>
              <a:defRPr/>
            </a:pPr>
            <a:endParaRPr lang="en-GB"/>
          </a:p>
        </p:txBody>
      </p:sp>
      <p:sp>
        <p:nvSpPr>
          <p:cNvPr id="6" name="Slide Number Placeholder 5">
            <a:extLst>
              <a:ext uri="{FF2B5EF4-FFF2-40B4-BE49-F238E27FC236}">
                <a16:creationId xmlns:a16="http://schemas.microsoft.com/office/drawing/2014/main" id="{FD95981E-1161-BE43-9A25-7911EEF185C9}"/>
              </a:ext>
            </a:extLst>
          </p:cNvPr>
          <p:cNvSpPr>
            <a:spLocks noGrp="1"/>
          </p:cNvSpPr>
          <p:nvPr>
            <p:ph type="sldNum" sz="quarter" idx="4"/>
          </p:nvPr>
        </p:nvSpPr>
        <p:spPr>
          <a:xfrm>
            <a:off x="7168773" y="7034656"/>
            <a:ext cx="2283857" cy="404089"/>
          </a:xfrm>
          <a:prstGeom prst="rect">
            <a:avLst/>
          </a:prstGeom>
        </p:spPr>
        <p:txBody>
          <a:bodyPr vert="horz" lIns="91440" tIns="45720" rIns="91440" bIns="45720" rtlCol="0" anchor="ctr"/>
          <a:lstStyle>
            <a:lvl1pPr algn="r">
              <a:defRPr sz="999">
                <a:solidFill>
                  <a:schemeClr val="tx1">
                    <a:tint val="75000"/>
                  </a:schemeClr>
                </a:solidFill>
              </a:defRPr>
            </a:lvl1pPr>
          </a:lstStyle>
          <a:p>
            <a:pPr>
              <a:defRPr/>
            </a:pPr>
            <a:fld id="{B9059F71-7B63-4485-8E0D-98288337AA0B}" type="slidenum">
              <a:rPr lang="en-US" smtClean="0"/>
              <a:pPr>
                <a:defRPr/>
              </a:pPr>
              <a:t>‹#›</a:t>
            </a:fld>
            <a:endParaRPr lang="en-US"/>
          </a:p>
        </p:txBody>
      </p:sp>
    </p:spTree>
    <p:extLst>
      <p:ext uri="{BB962C8B-B14F-4D97-AF65-F5344CB8AC3E}">
        <p14:creationId xmlns:p14="http://schemas.microsoft.com/office/powerpoint/2010/main" val="1662302720"/>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Lst>
  <p:txStyles>
    <p:titleStyle>
      <a:lvl1pPr algn="l" defTabSz="761329" rtl="0" eaLnBrk="1" latinLnBrk="0" hangingPunct="1">
        <a:lnSpc>
          <a:spcPct val="90000"/>
        </a:lnSpc>
        <a:spcBef>
          <a:spcPct val="0"/>
        </a:spcBef>
        <a:buNone/>
        <a:defRPr sz="3663" kern="1200">
          <a:solidFill>
            <a:schemeClr val="tx1"/>
          </a:solidFill>
          <a:latin typeface="+mj-lt"/>
          <a:ea typeface="+mj-ea"/>
          <a:cs typeface="+mj-cs"/>
        </a:defRPr>
      </a:lvl1pPr>
    </p:titleStyle>
    <p:bodyStyle>
      <a:lvl1pPr marL="190332" indent="-190332" algn="l" defTabSz="761329" rtl="0" eaLnBrk="1" latinLnBrk="0" hangingPunct="1">
        <a:lnSpc>
          <a:spcPct val="90000"/>
        </a:lnSpc>
        <a:spcBef>
          <a:spcPts val="833"/>
        </a:spcBef>
        <a:buFont typeface="Arial" panose="020B0604020202020204" pitchFamily="34" charset="0"/>
        <a:buChar char="•"/>
        <a:defRPr sz="2331" kern="1200">
          <a:solidFill>
            <a:schemeClr val="tx1"/>
          </a:solidFill>
          <a:latin typeface="+mn-lt"/>
          <a:ea typeface="+mn-ea"/>
          <a:cs typeface="+mn-cs"/>
        </a:defRPr>
      </a:lvl1pPr>
      <a:lvl2pPr marL="570997" indent="-190332" algn="l" defTabSz="761329" rtl="0" eaLnBrk="1" latinLnBrk="0" hangingPunct="1">
        <a:lnSpc>
          <a:spcPct val="90000"/>
        </a:lnSpc>
        <a:spcBef>
          <a:spcPts val="416"/>
        </a:spcBef>
        <a:buFont typeface="Arial" panose="020B0604020202020204" pitchFamily="34" charset="0"/>
        <a:buChar char="•"/>
        <a:defRPr sz="1998" kern="1200">
          <a:solidFill>
            <a:schemeClr val="tx1"/>
          </a:solidFill>
          <a:latin typeface="+mn-lt"/>
          <a:ea typeface="+mn-ea"/>
          <a:cs typeface="+mn-cs"/>
        </a:defRPr>
      </a:lvl2pPr>
      <a:lvl3pPr marL="951662" indent="-190332" algn="l" defTabSz="761329" rtl="0" eaLnBrk="1" latinLnBrk="0" hangingPunct="1">
        <a:lnSpc>
          <a:spcPct val="90000"/>
        </a:lnSpc>
        <a:spcBef>
          <a:spcPts val="416"/>
        </a:spcBef>
        <a:buFont typeface="Arial" panose="020B0604020202020204" pitchFamily="34" charset="0"/>
        <a:buChar char="•"/>
        <a:defRPr sz="1665" kern="1200">
          <a:solidFill>
            <a:schemeClr val="tx1"/>
          </a:solidFill>
          <a:latin typeface="+mn-lt"/>
          <a:ea typeface="+mn-ea"/>
          <a:cs typeface="+mn-cs"/>
        </a:defRPr>
      </a:lvl3pPr>
      <a:lvl4pPr marL="1332327" indent="-190332" algn="l" defTabSz="761329" rtl="0" eaLnBrk="1" latinLnBrk="0" hangingPunct="1">
        <a:lnSpc>
          <a:spcPct val="90000"/>
        </a:lnSpc>
        <a:spcBef>
          <a:spcPts val="416"/>
        </a:spcBef>
        <a:buFont typeface="Arial" panose="020B0604020202020204" pitchFamily="34" charset="0"/>
        <a:buChar char="•"/>
        <a:defRPr sz="1499" kern="1200">
          <a:solidFill>
            <a:schemeClr val="tx1"/>
          </a:solidFill>
          <a:latin typeface="+mn-lt"/>
          <a:ea typeface="+mn-ea"/>
          <a:cs typeface="+mn-cs"/>
        </a:defRPr>
      </a:lvl4pPr>
      <a:lvl5pPr marL="1712991" indent="-190332" algn="l" defTabSz="761329" rtl="0" eaLnBrk="1" latinLnBrk="0" hangingPunct="1">
        <a:lnSpc>
          <a:spcPct val="90000"/>
        </a:lnSpc>
        <a:spcBef>
          <a:spcPts val="416"/>
        </a:spcBef>
        <a:buFont typeface="Arial" panose="020B0604020202020204" pitchFamily="34" charset="0"/>
        <a:buChar char="•"/>
        <a:defRPr sz="1499" kern="1200">
          <a:solidFill>
            <a:schemeClr val="tx1"/>
          </a:solidFill>
          <a:latin typeface="+mn-lt"/>
          <a:ea typeface="+mn-ea"/>
          <a:cs typeface="+mn-cs"/>
        </a:defRPr>
      </a:lvl5pPr>
      <a:lvl6pPr marL="2093656" indent="-190332" algn="l" defTabSz="761329" rtl="0" eaLnBrk="1" latinLnBrk="0" hangingPunct="1">
        <a:lnSpc>
          <a:spcPct val="90000"/>
        </a:lnSpc>
        <a:spcBef>
          <a:spcPts val="416"/>
        </a:spcBef>
        <a:buFont typeface="Arial" panose="020B0604020202020204" pitchFamily="34" charset="0"/>
        <a:buChar char="•"/>
        <a:defRPr sz="1499" kern="1200">
          <a:solidFill>
            <a:schemeClr val="tx1"/>
          </a:solidFill>
          <a:latin typeface="+mn-lt"/>
          <a:ea typeface="+mn-ea"/>
          <a:cs typeface="+mn-cs"/>
        </a:defRPr>
      </a:lvl6pPr>
      <a:lvl7pPr marL="2474321" indent="-190332" algn="l" defTabSz="761329" rtl="0" eaLnBrk="1" latinLnBrk="0" hangingPunct="1">
        <a:lnSpc>
          <a:spcPct val="90000"/>
        </a:lnSpc>
        <a:spcBef>
          <a:spcPts val="416"/>
        </a:spcBef>
        <a:buFont typeface="Arial" panose="020B0604020202020204" pitchFamily="34" charset="0"/>
        <a:buChar char="•"/>
        <a:defRPr sz="1499" kern="1200">
          <a:solidFill>
            <a:schemeClr val="tx1"/>
          </a:solidFill>
          <a:latin typeface="+mn-lt"/>
          <a:ea typeface="+mn-ea"/>
          <a:cs typeface="+mn-cs"/>
        </a:defRPr>
      </a:lvl7pPr>
      <a:lvl8pPr marL="2854985" indent="-190332" algn="l" defTabSz="761329" rtl="0" eaLnBrk="1" latinLnBrk="0" hangingPunct="1">
        <a:lnSpc>
          <a:spcPct val="90000"/>
        </a:lnSpc>
        <a:spcBef>
          <a:spcPts val="416"/>
        </a:spcBef>
        <a:buFont typeface="Arial" panose="020B0604020202020204" pitchFamily="34" charset="0"/>
        <a:buChar char="•"/>
        <a:defRPr sz="1499" kern="1200">
          <a:solidFill>
            <a:schemeClr val="tx1"/>
          </a:solidFill>
          <a:latin typeface="+mn-lt"/>
          <a:ea typeface="+mn-ea"/>
          <a:cs typeface="+mn-cs"/>
        </a:defRPr>
      </a:lvl8pPr>
      <a:lvl9pPr marL="3235650" indent="-190332" algn="l" defTabSz="761329" rtl="0" eaLnBrk="1" latinLnBrk="0" hangingPunct="1">
        <a:lnSpc>
          <a:spcPct val="90000"/>
        </a:lnSpc>
        <a:spcBef>
          <a:spcPts val="416"/>
        </a:spcBef>
        <a:buFont typeface="Arial" panose="020B0604020202020204" pitchFamily="34" charset="0"/>
        <a:buChar char="•"/>
        <a:defRPr sz="1499" kern="1200">
          <a:solidFill>
            <a:schemeClr val="tx1"/>
          </a:solidFill>
          <a:latin typeface="+mn-lt"/>
          <a:ea typeface="+mn-ea"/>
          <a:cs typeface="+mn-cs"/>
        </a:defRPr>
      </a:lvl9pPr>
    </p:bodyStyle>
    <p:otherStyle>
      <a:defPPr>
        <a:defRPr lang="en-US"/>
      </a:defPPr>
      <a:lvl1pPr marL="0" algn="l" defTabSz="761329" rtl="0" eaLnBrk="1" latinLnBrk="0" hangingPunct="1">
        <a:defRPr sz="1499" kern="1200">
          <a:solidFill>
            <a:schemeClr val="tx1"/>
          </a:solidFill>
          <a:latin typeface="+mn-lt"/>
          <a:ea typeface="+mn-ea"/>
          <a:cs typeface="+mn-cs"/>
        </a:defRPr>
      </a:lvl1pPr>
      <a:lvl2pPr marL="380665" algn="l" defTabSz="761329" rtl="0" eaLnBrk="1" latinLnBrk="0" hangingPunct="1">
        <a:defRPr sz="1499" kern="1200">
          <a:solidFill>
            <a:schemeClr val="tx1"/>
          </a:solidFill>
          <a:latin typeface="+mn-lt"/>
          <a:ea typeface="+mn-ea"/>
          <a:cs typeface="+mn-cs"/>
        </a:defRPr>
      </a:lvl2pPr>
      <a:lvl3pPr marL="761329" algn="l" defTabSz="761329" rtl="0" eaLnBrk="1" latinLnBrk="0" hangingPunct="1">
        <a:defRPr sz="1499" kern="1200">
          <a:solidFill>
            <a:schemeClr val="tx1"/>
          </a:solidFill>
          <a:latin typeface="+mn-lt"/>
          <a:ea typeface="+mn-ea"/>
          <a:cs typeface="+mn-cs"/>
        </a:defRPr>
      </a:lvl3pPr>
      <a:lvl4pPr marL="1141994" algn="l" defTabSz="761329" rtl="0" eaLnBrk="1" latinLnBrk="0" hangingPunct="1">
        <a:defRPr sz="1499" kern="1200">
          <a:solidFill>
            <a:schemeClr val="tx1"/>
          </a:solidFill>
          <a:latin typeface="+mn-lt"/>
          <a:ea typeface="+mn-ea"/>
          <a:cs typeface="+mn-cs"/>
        </a:defRPr>
      </a:lvl4pPr>
      <a:lvl5pPr marL="1522659" algn="l" defTabSz="761329" rtl="0" eaLnBrk="1" latinLnBrk="0" hangingPunct="1">
        <a:defRPr sz="1499" kern="1200">
          <a:solidFill>
            <a:schemeClr val="tx1"/>
          </a:solidFill>
          <a:latin typeface="+mn-lt"/>
          <a:ea typeface="+mn-ea"/>
          <a:cs typeface="+mn-cs"/>
        </a:defRPr>
      </a:lvl5pPr>
      <a:lvl6pPr marL="1903324" algn="l" defTabSz="761329" rtl="0" eaLnBrk="1" latinLnBrk="0" hangingPunct="1">
        <a:defRPr sz="1499" kern="1200">
          <a:solidFill>
            <a:schemeClr val="tx1"/>
          </a:solidFill>
          <a:latin typeface="+mn-lt"/>
          <a:ea typeface="+mn-ea"/>
          <a:cs typeface="+mn-cs"/>
        </a:defRPr>
      </a:lvl6pPr>
      <a:lvl7pPr marL="2283988" algn="l" defTabSz="761329" rtl="0" eaLnBrk="1" latinLnBrk="0" hangingPunct="1">
        <a:defRPr sz="1499" kern="1200">
          <a:solidFill>
            <a:schemeClr val="tx1"/>
          </a:solidFill>
          <a:latin typeface="+mn-lt"/>
          <a:ea typeface="+mn-ea"/>
          <a:cs typeface="+mn-cs"/>
        </a:defRPr>
      </a:lvl7pPr>
      <a:lvl8pPr marL="2664653" algn="l" defTabSz="761329" rtl="0" eaLnBrk="1" latinLnBrk="0" hangingPunct="1">
        <a:defRPr sz="1499" kern="1200">
          <a:solidFill>
            <a:schemeClr val="tx1"/>
          </a:solidFill>
          <a:latin typeface="+mn-lt"/>
          <a:ea typeface="+mn-ea"/>
          <a:cs typeface="+mn-cs"/>
        </a:defRPr>
      </a:lvl8pPr>
      <a:lvl9pPr marL="3045318" algn="l" defTabSz="761329" rtl="0" eaLnBrk="1" latinLnBrk="0" hangingPunct="1">
        <a:defRPr sz="14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8.emf"/><Relationship Id="rId4" Type="http://schemas.openxmlformats.org/officeDocument/2006/relationships/oleObject" Target="../embeddings/oleObject1.bin"/></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9.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2.tiff"/><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video" Target="https://www.youtube.com/embed/TbciIVnfyms?feature=oembed"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19588-D90B-0B45-ABDC-9426045C61C2}"/>
              </a:ext>
            </a:extLst>
          </p:cNvPr>
          <p:cNvSpPr>
            <a:spLocks noGrp="1"/>
          </p:cNvSpPr>
          <p:nvPr>
            <p:ph type="ctrTitle"/>
          </p:nvPr>
        </p:nvSpPr>
        <p:spPr>
          <a:xfrm>
            <a:off x="15346" y="1"/>
            <a:ext cx="10119783" cy="3862122"/>
          </a:xfrm>
          <a:solidFill>
            <a:srgbClr val="C1CD23"/>
          </a:solidFill>
          <a:ln>
            <a:solidFill>
              <a:srgbClr val="92D050"/>
            </a:solidFill>
          </a:ln>
        </p:spPr>
        <p:txBody>
          <a:bodyPr/>
          <a:lstStyle/>
          <a:p>
            <a:endParaRPr lang="en-US" dirty="0"/>
          </a:p>
        </p:txBody>
      </p:sp>
      <p:sp>
        <p:nvSpPr>
          <p:cNvPr id="3" name="Subtitle 2">
            <a:extLst>
              <a:ext uri="{FF2B5EF4-FFF2-40B4-BE49-F238E27FC236}">
                <a16:creationId xmlns:a16="http://schemas.microsoft.com/office/drawing/2014/main" id="{D9A24682-9E55-F249-8B7F-08092051F26F}"/>
              </a:ext>
            </a:extLst>
          </p:cNvPr>
          <p:cNvSpPr>
            <a:spLocks noGrp="1"/>
          </p:cNvSpPr>
          <p:nvPr>
            <p:ph type="subTitle" idx="1"/>
          </p:nvPr>
        </p:nvSpPr>
        <p:spPr>
          <a:xfrm>
            <a:off x="15346" y="934980"/>
            <a:ext cx="10119782" cy="6654858"/>
          </a:xfrm>
          <a:solidFill>
            <a:srgbClr val="005294"/>
          </a:solidFill>
        </p:spPr>
        <p:txBody>
          <a:bodyPr>
            <a:normAutofit/>
          </a:bodyPr>
          <a:lstStyle/>
          <a:p>
            <a:endParaRPr lang="en-US" sz="7968" dirty="0">
              <a:solidFill>
                <a:schemeClr val="bg1"/>
              </a:solidFill>
              <a:latin typeface="Claire Hand" panose="02000506040000020004" pitchFamily="2" charset="0"/>
            </a:endParaRPr>
          </a:p>
          <a:p>
            <a:r>
              <a:rPr lang="en-CA" sz="9739" dirty="0">
                <a:solidFill>
                  <a:schemeClr val="bg1"/>
                </a:solidFill>
                <a:latin typeface="Claire Hand" panose="02000506040000020004" pitchFamily="2" charset="0"/>
              </a:rPr>
              <a:t>Person-Centred</a:t>
            </a:r>
            <a:r>
              <a:rPr lang="en-US" sz="9739" dirty="0">
                <a:solidFill>
                  <a:schemeClr val="bg1"/>
                </a:solidFill>
                <a:latin typeface="Claire Hand" panose="02000506040000020004" pitchFamily="2" charset="0"/>
              </a:rPr>
              <a:t> Approaches</a:t>
            </a:r>
          </a:p>
          <a:p>
            <a:endParaRPr lang="en-US" sz="3984" dirty="0">
              <a:latin typeface="Claire Hand" panose="02000506040000020004" pitchFamily="2" charset="0"/>
            </a:endParaRPr>
          </a:p>
          <a:p>
            <a:r>
              <a:rPr lang="en-US" sz="3984" dirty="0">
                <a:latin typeface="Claire Hand" panose="02000506040000020004" pitchFamily="2" charset="0"/>
              </a:rPr>
              <a:t>Session 3</a:t>
            </a:r>
          </a:p>
        </p:txBody>
      </p:sp>
      <p:pic>
        <p:nvPicPr>
          <p:cNvPr id="5" name="Picture 4" descr="A picture containing red&#10;&#10;Description automatically generated">
            <a:extLst>
              <a:ext uri="{FF2B5EF4-FFF2-40B4-BE49-F238E27FC236}">
                <a16:creationId xmlns:a16="http://schemas.microsoft.com/office/drawing/2014/main" id="{BD29AA8A-AAB1-804C-AF52-9192FBD85819}"/>
              </a:ext>
            </a:extLst>
          </p:cNvPr>
          <p:cNvPicPr>
            <a:picLocks noChangeAspect="1"/>
          </p:cNvPicPr>
          <p:nvPr/>
        </p:nvPicPr>
        <p:blipFill>
          <a:blip r:embed="rId2"/>
          <a:stretch>
            <a:fillRect/>
          </a:stretch>
        </p:blipFill>
        <p:spPr>
          <a:xfrm>
            <a:off x="7685113" y="6533860"/>
            <a:ext cx="1996091" cy="831705"/>
          </a:xfrm>
          <a:prstGeom prst="rect">
            <a:avLst/>
          </a:prstGeom>
        </p:spPr>
      </p:pic>
    </p:spTree>
    <p:extLst>
      <p:ext uri="{BB962C8B-B14F-4D97-AF65-F5344CB8AC3E}">
        <p14:creationId xmlns:p14="http://schemas.microsoft.com/office/powerpoint/2010/main" val="24547106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457" name="Content Placeholder 4" descr="Commchart2.pdf">
            <a:extLst>
              <a:ext uri="{FF2B5EF4-FFF2-40B4-BE49-F238E27FC236}">
                <a16:creationId xmlns:a16="http://schemas.microsoft.com/office/drawing/2014/main" id="{CDA633BB-DD95-614E-851D-F6D6C2B55889}"/>
              </a:ext>
            </a:extLst>
          </p:cNvPr>
          <p:cNvPicPr>
            <a:picLocks noGrp="1" noChangeAspect="1" noChangeArrowheads="1"/>
          </p:cNvPicPr>
          <p:nvPr>
            <p:ph/>
          </p:nvPr>
        </p:nvPicPr>
        <p:blipFill>
          <a:blip r:embed="rId3">
            <a:extLst>
              <a:ext uri="{28A0092B-C50C-407E-A947-70E740481C1C}">
                <a14:useLocalDpi xmlns:a14="http://schemas.microsoft.com/office/drawing/2010/main" val="0"/>
              </a:ext>
            </a:extLst>
          </a:blip>
          <a:stretch>
            <a:fillRect/>
          </a:stretch>
        </p:blipFill>
        <p:spPr>
          <a:xfrm>
            <a:off x="4955702" y="538957"/>
            <a:ext cx="4615335" cy="6532562"/>
          </a:xfrm>
        </p:spPr>
      </p:pic>
      <p:sp>
        <p:nvSpPr>
          <p:cNvPr id="147458" name="TextBox 2">
            <a:extLst>
              <a:ext uri="{FF2B5EF4-FFF2-40B4-BE49-F238E27FC236}">
                <a16:creationId xmlns:a16="http://schemas.microsoft.com/office/drawing/2014/main" id="{6CA7FA31-C385-7D43-AB9C-BBE95D88E1B9}"/>
              </a:ext>
            </a:extLst>
          </p:cNvPr>
          <p:cNvSpPr txBox="1">
            <a:spLocks noChangeArrowheads="1"/>
          </p:cNvSpPr>
          <p:nvPr/>
        </p:nvSpPr>
        <p:spPr bwMode="auto">
          <a:xfrm>
            <a:off x="1112838" y="1433513"/>
            <a:ext cx="3200400" cy="1754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b="1">
                <a:solidFill>
                  <a:schemeClr val="tx1"/>
                </a:solidFill>
                <a:latin typeface="Comic Sans MS" panose="030F0902030302020204" pitchFamily="66" charset="0"/>
                <a:ea typeface="ＭＳ Ｐゴシック" panose="020B0600070205080204" pitchFamily="34" charset="-128"/>
              </a:defRPr>
            </a:lvl1pPr>
            <a:lvl2pPr marL="742950" indent="-285750">
              <a:defRPr sz="2400" b="1">
                <a:solidFill>
                  <a:schemeClr val="tx1"/>
                </a:solidFill>
                <a:latin typeface="Comic Sans MS" panose="030F0902030302020204" pitchFamily="66" charset="0"/>
                <a:ea typeface="ＭＳ Ｐゴシック" panose="020B0600070205080204" pitchFamily="34" charset="-128"/>
              </a:defRPr>
            </a:lvl2pPr>
            <a:lvl3pPr marL="1143000" indent="-228600">
              <a:defRPr sz="2400" b="1">
                <a:solidFill>
                  <a:schemeClr val="tx1"/>
                </a:solidFill>
                <a:latin typeface="Comic Sans MS" panose="030F0902030302020204" pitchFamily="66" charset="0"/>
                <a:ea typeface="ＭＳ Ｐゴシック" panose="020B0600070205080204" pitchFamily="34" charset="-128"/>
              </a:defRPr>
            </a:lvl3pPr>
            <a:lvl4pPr marL="1600200" indent="-228600">
              <a:defRPr sz="2400" b="1">
                <a:solidFill>
                  <a:schemeClr val="tx1"/>
                </a:solidFill>
                <a:latin typeface="Comic Sans MS" panose="030F0902030302020204" pitchFamily="66" charset="0"/>
                <a:ea typeface="ＭＳ Ｐゴシック" panose="020B0600070205080204" pitchFamily="34" charset="-128"/>
              </a:defRPr>
            </a:lvl4pPr>
            <a:lvl5pPr marL="2057400" indent="-228600">
              <a:defRPr sz="2400" b="1">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902030302020204" pitchFamily="66" charset="0"/>
                <a:ea typeface="ＭＳ Ｐゴシック" panose="020B0600070205080204" pitchFamily="34" charset="-128"/>
              </a:defRPr>
            </a:lvl9pPr>
          </a:lstStyle>
          <a:p>
            <a:r>
              <a:rPr lang="en-CA" altLang="en-US" sz="3600" b="0" dirty="0">
                <a:latin typeface="Helvetica" pitchFamily="2" charset="0"/>
              </a:rPr>
              <a:t>How </a:t>
            </a:r>
            <a:r>
              <a:rPr lang="en-CA" altLang="en-US" sz="3600" b="0" dirty="0">
                <a:solidFill>
                  <a:srgbClr val="B3C33C"/>
                </a:solidFill>
                <a:latin typeface="Helvetica" pitchFamily="2" charset="0"/>
              </a:rPr>
              <a:t>you </a:t>
            </a:r>
          </a:p>
          <a:p>
            <a:r>
              <a:rPr lang="en-CA" altLang="en-US" sz="3600" b="0" dirty="0">
                <a:solidFill>
                  <a:srgbClr val="B3C33C"/>
                </a:solidFill>
                <a:latin typeface="Helvetica" pitchFamily="2" charset="0"/>
              </a:rPr>
              <a:t>communicate with me</a:t>
            </a:r>
            <a:endParaRPr lang="en-US" altLang="en-US" sz="3600" b="0" dirty="0">
              <a:solidFill>
                <a:srgbClr val="B3C33C"/>
              </a:solidFill>
              <a:latin typeface="Helvetica" pitchFamily="2" charset="0"/>
            </a:endParaRPr>
          </a:p>
        </p:txBody>
      </p:sp>
    </p:spTree>
    <p:extLst>
      <p:ext uri="{BB962C8B-B14F-4D97-AF65-F5344CB8AC3E}">
        <p14:creationId xmlns:p14="http://schemas.microsoft.com/office/powerpoint/2010/main" val="689675839"/>
      </p:ext>
    </p:extLst>
  </p:cSld>
  <p:clrMapOvr>
    <a:masterClrMapping/>
  </p:clrMapOvr>
  <p:transition advClick="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38978" name="Group 2">
            <a:extLst>
              <a:ext uri="{FF2B5EF4-FFF2-40B4-BE49-F238E27FC236}">
                <a16:creationId xmlns:a16="http://schemas.microsoft.com/office/drawing/2014/main" id="{939B067B-BB29-2D4D-80B6-A7FE5178914B}"/>
              </a:ext>
            </a:extLst>
          </p:cNvPr>
          <p:cNvGraphicFramePr>
            <a:graphicFrameLocks noGrp="1"/>
          </p:cNvGraphicFramePr>
          <p:nvPr>
            <p:extLst>
              <p:ext uri="{D42A27DB-BD31-4B8C-83A1-F6EECF244321}">
                <p14:modId xmlns:p14="http://schemas.microsoft.com/office/powerpoint/2010/main" val="1677378239"/>
              </p:ext>
            </p:extLst>
          </p:nvPr>
        </p:nvGraphicFramePr>
        <p:xfrm>
          <a:off x="0" y="0"/>
          <a:ext cx="10180638" cy="7300916"/>
        </p:xfrm>
        <a:graphic>
          <a:graphicData uri="http://schemas.openxmlformats.org/drawingml/2006/table">
            <a:tbl>
              <a:tblPr/>
              <a:tblGrid>
                <a:gridCol w="3019425">
                  <a:extLst>
                    <a:ext uri="{9D8B030D-6E8A-4147-A177-3AD203B41FA5}">
                      <a16:colId xmlns:a16="http://schemas.microsoft.com/office/drawing/2014/main" val="1166445183"/>
                    </a:ext>
                  </a:extLst>
                </a:gridCol>
                <a:gridCol w="3503613">
                  <a:extLst>
                    <a:ext uri="{9D8B030D-6E8A-4147-A177-3AD203B41FA5}">
                      <a16:colId xmlns:a16="http://schemas.microsoft.com/office/drawing/2014/main" val="2488146302"/>
                    </a:ext>
                  </a:extLst>
                </a:gridCol>
                <a:gridCol w="3657600">
                  <a:extLst>
                    <a:ext uri="{9D8B030D-6E8A-4147-A177-3AD203B41FA5}">
                      <a16:colId xmlns:a16="http://schemas.microsoft.com/office/drawing/2014/main" val="2223145011"/>
                    </a:ext>
                  </a:extLst>
                </a:gridCol>
              </a:tblGrid>
              <a:tr h="449263">
                <a:tc gridSpan="3">
                  <a:txBody>
                    <a:bodyPr/>
                    <a:lstStyle>
                      <a:lvl1pPr>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1pPr>
                      <a:lvl2pPr marL="742950" indent="-28575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2pPr>
                      <a:lvl3pPr marL="1143000" indent="-22860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3pPr>
                      <a:lvl4pPr marL="1600200" indent="-22860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4pPr>
                      <a:lvl5pPr marL="2057400" indent="-22860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200" b="1" i="0" u="none" strike="noStrike" cap="none" normalizeH="0" baseline="0" dirty="0">
                          <a:ln>
                            <a:noFill/>
                          </a:ln>
                          <a:solidFill>
                            <a:schemeClr val="tx1"/>
                          </a:solidFill>
                          <a:effectLst/>
                          <a:latin typeface="Comic Sans MS" panose="030F0902030302020204" pitchFamily="66" charset="0"/>
                          <a:ea typeface="ＭＳ Ｐゴシック" panose="020B0600070205080204" pitchFamily="34" charset="-128"/>
                        </a:rPr>
                        <a:t>THINGS WE NEED TO COMMUNICATE WITH KYLE</a:t>
                      </a:r>
                      <a:endParaRPr kumimoji="0" lang="en-US" altLang="en-US" sz="22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endParaRPr>
                    </a:p>
                  </a:txBody>
                  <a:tcPr marL="137154" marR="91436"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99987450"/>
                  </a:ext>
                </a:extLst>
              </a:tr>
              <a:tr h="357188">
                <a:tc>
                  <a:txBody>
                    <a:bodyPr/>
                    <a:lstStyle>
                      <a:lvl1pPr>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1pPr>
                      <a:lvl2pPr marL="742950" indent="-28575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2pPr>
                      <a:lvl3pPr marL="1143000" indent="-22860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3pPr>
                      <a:lvl4pPr marL="1600200" indent="-22860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4pPr>
                      <a:lvl5pPr marL="2057400" indent="-22860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Comic Sans MS" panose="030F0902030302020204" pitchFamily="66" charset="0"/>
                          <a:ea typeface="ＭＳ Ｐゴシック" panose="020B0600070205080204" pitchFamily="34" charset="-128"/>
                        </a:rPr>
                        <a:t>We want to let Kyle know</a:t>
                      </a:r>
                    </a:p>
                  </a:txBody>
                  <a:tcPr marL="137154" marR="91436" marT="45718" marB="45718"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1pPr>
                      <a:lvl2pPr marL="742950" indent="-28575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2pPr>
                      <a:lvl3pPr marL="1143000" indent="-22860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3pPr>
                      <a:lvl4pPr marL="1600200" indent="-22860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4pPr>
                      <a:lvl5pPr marL="2057400" indent="-22860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Comic Sans MS" panose="030F0902030302020204" pitchFamily="66" charset="0"/>
                          <a:ea typeface="ＭＳ Ｐゴシック" panose="020B0600070205080204" pitchFamily="34" charset="-128"/>
                        </a:rPr>
                        <a:t>To do this we</a:t>
                      </a:r>
                      <a:endParaRPr kumimoji="0" lang="en-US" altLang="en-US" sz="16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endParaRPr>
                    </a:p>
                  </a:txBody>
                  <a:tcPr marL="137154" marR="91436"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1pPr>
                      <a:lvl2pPr marL="742950" indent="-28575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2pPr>
                      <a:lvl3pPr marL="1143000" indent="-22860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3pPr>
                      <a:lvl4pPr marL="1600200" indent="-22860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4pPr>
                      <a:lvl5pPr marL="2057400" indent="-22860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Comic Sans MS" panose="030F0902030302020204" pitchFamily="66" charset="0"/>
                          <a:ea typeface="ＭＳ Ｐゴシック" panose="020B0600070205080204" pitchFamily="34" charset="-128"/>
                        </a:rPr>
                        <a:t>Then support/encourage Kyle to</a:t>
                      </a:r>
                      <a:endParaRPr kumimoji="0" lang="en-US" altLang="en-US" sz="16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endParaRPr>
                    </a:p>
                  </a:txBody>
                  <a:tcPr marL="137154" marR="91436" marT="45718" marB="45718"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54164046"/>
                  </a:ext>
                </a:extLst>
              </a:tr>
              <a:tr h="546100">
                <a:tc>
                  <a:txBody>
                    <a:bodyPr/>
                    <a:lstStyle>
                      <a:lvl1pPr marL="53975">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1pPr>
                      <a:lvl2pPr marL="742950" indent="-28575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2pPr>
                      <a:lvl3pPr marL="1143000" indent="-22860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3pPr>
                      <a:lvl4pPr marL="1600200" indent="-22860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4pPr>
                      <a:lvl5pPr marL="2057400" indent="-22860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9pPr>
                    </a:lstStyle>
                    <a:p>
                      <a:pPr marL="53975"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Comic Sans MS" panose="030F0902030302020204" pitchFamily="66" charset="0"/>
                          <a:ea typeface="ＭＳ Ｐゴシック" panose="020B0600070205080204" pitchFamily="34" charset="-128"/>
                        </a:rPr>
                        <a:t>It</a:t>
                      </a:r>
                      <a:r>
                        <a:rPr kumimoji="0" lang="ja-JP" altLang="en-US" sz="1400" b="0" i="0" u="none" strike="noStrike" cap="none" normalizeH="0" baseline="0" dirty="0">
                          <a:ln>
                            <a:noFill/>
                          </a:ln>
                          <a:solidFill>
                            <a:schemeClr val="tx1"/>
                          </a:solidFill>
                          <a:effectLst/>
                          <a:latin typeface="Comic Sans MS" panose="030F0902030302020204" pitchFamily="66" charset="0"/>
                          <a:ea typeface="ＭＳ Ｐゴシック" panose="020B0600070205080204" pitchFamily="34" charset="-128"/>
                        </a:rPr>
                        <a:t>’</a:t>
                      </a:r>
                      <a:r>
                        <a:rPr kumimoji="0" lang="en-US" altLang="ja-JP" sz="1400" b="0" i="0" u="none" strike="noStrike" cap="none" normalizeH="0" baseline="0" dirty="0">
                          <a:ln>
                            <a:noFill/>
                          </a:ln>
                          <a:solidFill>
                            <a:schemeClr val="tx1"/>
                          </a:solidFill>
                          <a:effectLst/>
                          <a:latin typeface="Comic Sans MS" panose="030F0902030302020204" pitchFamily="66" charset="0"/>
                          <a:ea typeface="ＭＳ Ｐゴシック" panose="020B0600070205080204" pitchFamily="34" charset="-128"/>
                        </a:rPr>
                        <a:t>s time to get up (if Kyle is not        already awake).</a:t>
                      </a:r>
                      <a:endParaRPr kumimoji="0" lang="en-US"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endParaRPr>
                    </a:p>
                  </a:txBody>
                  <a:tcPr marL="137154" marR="91436" marT="45718" marB="45718" horzOverflow="overflow">
                    <a:lnL w="12700" cap="flat" cmpd="sng" algn="ctr">
                      <a:solidFill>
                        <a:schemeClr val="accent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1pPr>
                      <a:lvl2pPr marL="742950" indent="-28575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2pPr>
                      <a:lvl3pPr marL="1143000" indent="-22860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3pPr>
                      <a:lvl4pPr marL="1600200" indent="-22860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4pPr>
                      <a:lvl5pPr marL="2057400" indent="-22860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Comic Sans MS" panose="030F0902030302020204" pitchFamily="66" charset="0"/>
                          <a:ea typeface="ＭＳ Ｐゴシック" panose="020B0600070205080204" pitchFamily="34" charset="-128"/>
                        </a:rPr>
                        <a:t>Knock on Kyle</a:t>
                      </a:r>
                      <a:r>
                        <a:rPr kumimoji="0" lang="ja-JP" altLang="en-US" sz="1400" b="0" i="0" u="none" strike="noStrike" cap="none" normalizeH="0" baseline="0">
                          <a:ln>
                            <a:noFill/>
                          </a:ln>
                          <a:solidFill>
                            <a:schemeClr val="tx1"/>
                          </a:solidFill>
                          <a:effectLst/>
                          <a:latin typeface="Comic Sans MS" panose="030F0902030302020204" pitchFamily="66" charset="0"/>
                          <a:ea typeface="ＭＳ Ｐゴシック" panose="020B0600070205080204" pitchFamily="34" charset="-128"/>
                        </a:rPr>
                        <a:t>’</a:t>
                      </a:r>
                      <a:r>
                        <a:rPr kumimoji="0" lang="en-US" altLang="ja-JP" sz="1400" b="0" i="0" u="none" strike="noStrike" cap="none" normalizeH="0" baseline="0" dirty="0">
                          <a:ln>
                            <a:noFill/>
                          </a:ln>
                          <a:solidFill>
                            <a:schemeClr val="tx1"/>
                          </a:solidFill>
                          <a:effectLst/>
                          <a:latin typeface="Comic Sans MS" panose="030F0902030302020204" pitchFamily="66" charset="0"/>
                          <a:ea typeface="ＭＳ Ｐゴシック" panose="020B0600070205080204" pitchFamily="34" charset="-128"/>
                        </a:rPr>
                        <a:t>s bedroom door and then open it.</a:t>
                      </a:r>
                      <a:endParaRPr kumimoji="0" lang="en-US" altLang="en-US" sz="1400" b="0" i="0" u="none" strike="noStrike" cap="none" normalizeH="0" baseline="0" dirty="0">
                        <a:ln>
                          <a:noFill/>
                        </a:ln>
                        <a:solidFill>
                          <a:schemeClr val="tx1"/>
                        </a:solidFill>
                        <a:effectLst/>
                        <a:latin typeface="Comic Sans MS" panose="030F0902030302020204" pitchFamily="66" charset="0"/>
                        <a:ea typeface="ＭＳ Ｐゴシック" panose="020B0600070205080204" pitchFamily="34" charset="-128"/>
                      </a:endParaRPr>
                    </a:p>
                  </a:txBody>
                  <a:tcPr marL="137154" marR="91436"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1pPr>
                      <a:lvl2pPr marL="742950" indent="-28575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2pPr>
                      <a:lvl3pPr marL="1143000" indent="-22860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3pPr>
                      <a:lvl4pPr marL="1600200" indent="-22860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4pPr>
                      <a:lvl5pPr marL="2057400" indent="-22860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Comic Sans MS" panose="030F0902030302020204" pitchFamily="66" charset="0"/>
                          <a:ea typeface="ＭＳ Ｐゴシック" panose="020B0600070205080204" pitchFamily="34" charset="-128"/>
                        </a:rPr>
                        <a:t>Continue Kyle</a:t>
                      </a:r>
                      <a:r>
                        <a:rPr kumimoji="0" lang="ja-JP" altLang="en-US" sz="1400" b="0" i="0" u="none" strike="noStrike" cap="none" normalizeH="0" baseline="0" dirty="0">
                          <a:ln>
                            <a:noFill/>
                          </a:ln>
                          <a:solidFill>
                            <a:schemeClr val="tx1"/>
                          </a:solidFill>
                          <a:effectLst/>
                          <a:latin typeface="Comic Sans MS" panose="030F0902030302020204" pitchFamily="66" charset="0"/>
                          <a:ea typeface="ＭＳ Ｐゴシック" panose="020B0600070205080204" pitchFamily="34" charset="-128"/>
                        </a:rPr>
                        <a:t>’</a:t>
                      </a:r>
                      <a:r>
                        <a:rPr kumimoji="0" lang="en-US" altLang="ja-JP" sz="1400" b="0" i="0" u="none" strike="noStrike" cap="none" normalizeH="0" baseline="0" dirty="0">
                          <a:ln>
                            <a:noFill/>
                          </a:ln>
                          <a:solidFill>
                            <a:schemeClr val="tx1"/>
                          </a:solidFill>
                          <a:effectLst/>
                          <a:latin typeface="Comic Sans MS" panose="030F0902030302020204" pitchFamily="66" charset="0"/>
                          <a:ea typeface="ＭＳ Ｐゴシック" panose="020B0600070205080204" pitchFamily="34" charset="-128"/>
                        </a:rPr>
                        <a:t>s morning routine. See </a:t>
                      </a:r>
                      <a:r>
                        <a:rPr kumimoji="0" lang="ja-JP" altLang="en-US" sz="1400" b="0" i="0" u="none" strike="noStrike" cap="none" normalizeH="0" baseline="0" dirty="0">
                          <a:ln>
                            <a:noFill/>
                          </a:ln>
                          <a:solidFill>
                            <a:schemeClr val="tx1"/>
                          </a:solidFill>
                          <a:effectLst/>
                          <a:latin typeface="Comic Sans MS" panose="030F0902030302020204" pitchFamily="66" charset="0"/>
                          <a:ea typeface="ＭＳ Ｐゴシック" panose="020B0600070205080204" pitchFamily="34" charset="-128"/>
                        </a:rPr>
                        <a:t>“</a:t>
                      </a:r>
                      <a:r>
                        <a:rPr kumimoji="0" lang="en-US" altLang="ja-JP" sz="1400" b="0" i="0" u="none" strike="noStrike" cap="none" normalizeH="0" baseline="0" dirty="0">
                          <a:ln>
                            <a:noFill/>
                          </a:ln>
                          <a:solidFill>
                            <a:schemeClr val="tx1"/>
                          </a:solidFill>
                          <a:effectLst/>
                          <a:latin typeface="Comic Sans MS" panose="030F0902030302020204" pitchFamily="66" charset="0"/>
                          <a:ea typeface="ＭＳ Ｐゴシック" panose="020B0600070205080204" pitchFamily="34" charset="-128"/>
                        </a:rPr>
                        <a:t>to be successful</a:t>
                      </a:r>
                      <a:r>
                        <a:rPr kumimoji="0" lang="ja-JP" altLang="en-US" sz="1400" b="0" i="0" u="none" strike="noStrike" cap="none" normalizeH="0" baseline="0" dirty="0">
                          <a:ln>
                            <a:noFill/>
                          </a:ln>
                          <a:solidFill>
                            <a:schemeClr val="tx1"/>
                          </a:solidFill>
                          <a:effectLst/>
                          <a:latin typeface="Comic Sans MS" panose="030F0902030302020204" pitchFamily="66" charset="0"/>
                          <a:ea typeface="ＭＳ Ｐゴシック" panose="020B0600070205080204" pitchFamily="34" charset="-128"/>
                        </a:rPr>
                        <a:t>”</a:t>
                      </a:r>
                      <a:r>
                        <a:rPr kumimoji="0" lang="en-US" altLang="ja-JP" sz="1400" b="0" i="0" u="none" strike="noStrike" cap="none" normalizeH="0" baseline="0" dirty="0">
                          <a:ln>
                            <a:noFill/>
                          </a:ln>
                          <a:solidFill>
                            <a:schemeClr val="tx1"/>
                          </a:solidFill>
                          <a:effectLst/>
                          <a:latin typeface="Comic Sans MS" panose="030F0902030302020204" pitchFamily="66" charset="0"/>
                          <a:ea typeface="ＭＳ Ｐゴシック" panose="020B0600070205080204" pitchFamily="34" charset="-128"/>
                        </a:rPr>
                        <a:t>.</a:t>
                      </a:r>
                      <a:endParaRPr kumimoji="0" lang="en-US" altLang="en-US" sz="1400" b="0" i="0" u="none" strike="noStrike" cap="none" normalizeH="0" baseline="0" dirty="0">
                        <a:ln>
                          <a:noFill/>
                        </a:ln>
                        <a:solidFill>
                          <a:schemeClr val="tx1"/>
                        </a:solidFill>
                        <a:effectLst/>
                        <a:latin typeface="Comic Sans MS" panose="030F0902030302020204" pitchFamily="66" charset="0"/>
                        <a:ea typeface="ＭＳ Ｐゴシック" panose="020B0600070205080204" pitchFamily="34" charset="-128"/>
                      </a:endParaRPr>
                    </a:p>
                  </a:txBody>
                  <a:tcPr marL="137154" marR="91436" marT="45718" marB="45718" horzOverflow="overflow">
                    <a:lnL w="12700" cap="flat" cmpd="sng" algn="ctr">
                      <a:solidFill>
                        <a:schemeClr val="tx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85976037"/>
                  </a:ext>
                </a:extLst>
              </a:tr>
              <a:tr h="546100">
                <a:tc>
                  <a:txBody>
                    <a:bodyPr/>
                    <a:lstStyle>
                      <a:lvl1pPr indent="53975">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1pPr>
                      <a:lvl2pPr marL="742950" indent="-28575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2pPr>
                      <a:lvl3pPr marL="1143000" indent="-22860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3pPr>
                      <a:lvl4pPr marL="1600200" indent="-22860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4pPr>
                      <a:lvl5pPr marL="2057400" indent="-22860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9pPr>
                    </a:lstStyle>
                    <a:p>
                      <a:pPr marL="0" marR="0" lvl="0" indent="53975"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Comic Sans MS" panose="030F0902030302020204" pitchFamily="66" charset="0"/>
                          <a:ea typeface="ＭＳ Ｐゴシック" panose="020B0600070205080204" pitchFamily="34" charset="-128"/>
                        </a:rPr>
                        <a:t>It</a:t>
                      </a:r>
                      <a:r>
                        <a:rPr kumimoji="0" lang="ja-JP" altLang="en-US" sz="1400" b="0" i="0" u="none" strike="noStrike" cap="none" normalizeH="0" baseline="0">
                          <a:ln>
                            <a:noFill/>
                          </a:ln>
                          <a:solidFill>
                            <a:schemeClr val="tx1"/>
                          </a:solidFill>
                          <a:effectLst/>
                          <a:latin typeface="Comic Sans MS" panose="030F0902030302020204" pitchFamily="66" charset="0"/>
                          <a:ea typeface="ＭＳ Ｐゴシック" panose="020B0600070205080204" pitchFamily="34" charset="-128"/>
                        </a:rPr>
                        <a:t>’</a:t>
                      </a:r>
                      <a:r>
                        <a:rPr kumimoji="0" lang="en-US" altLang="ja-JP" sz="1400" b="0" i="0" u="none" strike="noStrike" cap="none" normalizeH="0" baseline="0" dirty="0">
                          <a:ln>
                            <a:noFill/>
                          </a:ln>
                          <a:solidFill>
                            <a:schemeClr val="tx1"/>
                          </a:solidFill>
                          <a:effectLst/>
                          <a:latin typeface="Comic Sans MS" panose="030F0902030302020204" pitchFamily="66" charset="0"/>
                          <a:ea typeface="ＭＳ Ｐゴシック" panose="020B0600070205080204" pitchFamily="34" charset="-128"/>
                        </a:rPr>
                        <a:t>s time to have a bath.</a:t>
                      </a:r>
                      <a:endParaRPr kumimoji="0" lang="en-US"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endParaRPr>
                    </a:p>
                  </a:txBody>
                  <a:tcPr marL="137154" marR="91436" marT="45718" marB="45718" horzOverflow="overflow">
                    <a:lnL w="12700" cap="flat" cmpd="sng" algn="ctr">
                      <a:solidFill>
                        <a:schemeClr val="accent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1pPr>
                      <a:lvl2pPr marL="742950" indent="-28575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2pPr>
                      <a:lvl3pPr marL="1143000" indent="-22860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3pPr>
                      <a:lvl4pPr marL="1600200" indent="-22860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4pPr>
                      <a:lvl5pPr marL="2057400" indent="-22860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Comic Sans MS" panose="030F0902030302020204" pitchFamily="66" charset="0"/>
                          <a:ea typeface="ＭＳ Ｐゴシック" panose="020B0600070205080204" pitchFamily="34" charset="-128"/>
                        </a:rPr>
                        <a:t>Run bath while Kyle is in his bedroom and when bath is run open his door.</a:t>
                      </a:r>
                    </a:p>
                  </a:txBody>
                  <a:tcPr marL="137154" marR="91436"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1pPr>
                      <a:lvl2pPr marL="742950" indent="-28575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2pPr>
                      <a:lvl3pPr marL="1143000" indent="-22860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3pPr>
                      <a:lvl4pPr marL="1600200" indent="-22860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4pPr>
                      <a:lvl5pPr marL="2057400" indent="-22860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Comic Sans MS" panose="030F0902030302020204" pitchFamily="66" charset="0"/>
                          <a:ea typeface="ＭＳ Ｐゴシック" panose="020B0600070205080204" pitchFamily="34" charset="-128"/>
                        </a:rPr>
                        <a:t>Kyle will get into the bath unsupported.</a:t>
                      </a:r>
                    </a:p>
                  </a:txBody>
                  <a:tcPr marL="137154" marR="91436" marT="45718" marB="45718" horzOverflow="overflow">
                    <a:lnL w="12700" cap="flat" cmpd="sng" algn="ctr">
                      <a:solidFill>
                        <a:schemeClr val="tx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87476649"/>
                  </a:ext>
                </a:extLst>
              </a:tr>
              <a:tr h="355600">
                <a:tc>
                  <a:txBody>
                    <a:bodyPr/>
                    <a:lstStyle>
                      <a:lvl1pPr indent="53975">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1pPr>
                      <a:lvl2pPr marL="742950" indent="-28575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2pPr>
                      <a:lvl3pPr marL="1143000" indent="-22860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3pPr>
                      <a:lvl4pPr marL="1600200" indent="-22860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4pPr>
                      <a:lvl5pPr marL="2057400" indent="-22860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9pPr>
                    </a:lstStyle>
                    <a:p>
                      <a:pPr marL="0" marR="0" lvl="0" indent="53975"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Comic Sans MS" panose="030F0902030302020204" pitchFamily="66" charset="0"/>
                          <a:ea typeface="ＭＳ Ｐゴシック" panose="020B0600070205080204" pitchFamily="34" charset="-128"/>
                        </a:rPr>
                        <a:t>It</a:t>
                      </a:r>
                      <a:r>
                        <a:rPr kumimoji="0" lang="ja-JP" altLang="en-US" sz="1400" b="0" i="0" u="none" strike="noStrike" cap="none" normalizeH="0" baseline="0" dirty="0">
                          <a:ln>
                            <a:noFill/>
                          </a:ln>
                          <a:solidFill>
                            <a:schemeClr val="tx1"/>
                          </a:solidFill>
                          <a:effectLst/>
                          <a:latin typeface="Comic Sans MS" panose="030F0902030302020204" pitchFamily="66" charset="0"/>
                          <a:ea typeface="ＭＳ Ｐゴシック" panose="020B0600070205080204" pitchFamily="34" charset="-128"/>
                        </a:rPr>
                        <a:t>’</a:t>
                      </a:r>
                      <a:r>
                        <a:rPr kumimoji="0" lang="en-US" altLang="ja-JP" sz="1400" b="0" i="0" u="none" strike="noStrike" cap="none" normalizeH="0" baseline="0" dirty="0">
                          <a:ln>
                            <a:noFill/>
                          </a:ln>
                          <a:solidFill>
                            <a:schemeClr val="tx1"/>
                          </a:solidFill>
                          <a:effectLst/>
                          <a:latin typeface="Comic Sans MS" panose="030F0902030302020204" pitchFamily="66" charset="0"/>
                          <a:ea typeface="ＭＳ Ｐゴシック" panose="020B0600070205080204" pitchFamily="34" charset="-128"/>
                        </a:rPr>
                        <a:t>s time to have a shave.</a:t>
                      </a:r>
                      <a:endParaRPr kumimoji="0" lang="en-US"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endParaRPr>
                    </a:p>
                  </a:txBody>
                  <a:tcPr marL="137154" marR="91436" marT="45718" marB="45718" horzOverflow="overflow">
                    <a:lnL w="12700" cap="flat" cmpd="sng" algn="ctr">
                      <a:solidFill>
                        <a:schemeClr val="accent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1pPr>
                      <a:lvl2pPr marL="742950" indent="-28575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2pPr>
                      <a:lvl3pPr marL="1143000" indent="-22860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3pPr>
                      <a:lvl4pPr marL="1600200" indent="-22860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4pPr>
                      <a:lvl5pPr marL="2057400" indent="-22860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Comic Sans MS" panose="030F0902030302020204" pitchFamily="66" charset="0"/>
                          <a:ea typeface="ＭＳ Ｐゴシック" panose="020B0600070205080204" pitchFamily="34" charset="-128"/>
                        </a:rPr>
                        <a:t>Show Kyle his razor and shaving cream.</a:t>
                      </a:r>
                    </a:p>
                  </a:txBody>
                  <a:tcPr marL="137154" marR="91436"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1pPr>
                      <a:lvl2pPr marL="742950" indent="-28575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2pPr>
                      <a:lvl3pPr marL="1143000" indent="-22860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3pPr>
                      <a:lvl4pPr marL="1600200" indent="-22860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4pPr>
                      <a:lvl5pPr marL="2057400" indent="-22860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Comic Sans MS" panose="030F0902030302020204" pitchFamily="66" charset="0"/>
                          <a:ea typeface="ＭＳ Ｐゴシック" panose="020B0600070205080204" pitchFamily="34" charset="-128"/>
                        </a:rPr>
                        <a:t>Apply shaving cream and have a shave.</a:t>
                      </a:r>
                      <a:endParaRPr kumimoji="0" lang="en-US"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endParaRPr>
                    </a:p>
                  </a:txBody>
                  <a:tcPr marL="137154" marR="91436" marT="45718" marB="45718" horzOverflow="overflow">
                    <a:lnL w="12700" cap="flat" cmpd="sng" algn="ctr">
                      <a:solidFill>
                        <a:schemeClr val="tx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63900831"/>
                  </a:ext>
                </a:extLst>
              </a:tr>
              <a:tr h="357188">
                <a:tc>
                  <a:txBody>
                    <a:bodyPr/>
                    <a:lstStyle>
                      <a:lvl1pPr indent="53975">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1pPr>
                      <a:lvl2pPr marL="742950" indent="-28575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2pPr>
                      <a:lvl3pPr marL="1143000" indent="-22860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3pPr>
                      <a:lvl4pPr marL="1600200" indent="-22860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4pPr>
                      <a:lvl5pPr marL="2057400" indent="-22860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9pPr>
                    </a:lstStyle>
                    <a:p>
                      <a:pPr marL="0" marR="0" lvl="0" indent="53975"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Comic Sans MS" panose="030F0902030302020204" pitchFamily="66" charset="0"/>
                          <a:ea typeface="ＭＳ Ｐゴシック" panose="020B0600070205080204" pitchFamily="34" charset="-128"/>
                        </a:rPr>
                        <a:t>It</a:t>
                      </a:r>
                      <a:r>
                        <a:rPr kumimoji="0" lang="ja-JP" altLang="en-US" sz="1400" b="0" i="0" u="none" strike="noStrike" cap="none" normalizeH="0" baseline="0">
                          <a:ln>
                            <a:noFill/>
                          </a:ln>
                          <a:solidFill>
                            <a:schemeClr val="tx1"/>
                          </a:solidFill>
                          <a:effectLst/>
                          <a:latin typeface="Comic Sans MS" panose="030F0902030302020204" pitchFamily="66" charset="0"/>
                          <a:ea typeface="ＭＳ Ｐゴシック" panose="020B0600070205080204" pitchFamily="34" charset="-128"/>
                        </a:rPr>
                        <a:t>’</a:t>
                      </a:r>
                      <a:r>
                        <a:rPr kumimoji="0" lang="en-US" altLang="ja-JP" sz="1400" b="0" i="0" u="none" strike="noStrike" cap="none" normalizeH="0" baseline="0" dirty="0">
                          <a:ln>
                            <a:noFill/>
                          </a:ln>
                          <a:solidFill>
                            <a:schemeClr val="tx1"/>
                          </a:solidFill>
                          <a:effectLst/>
                          <a:latin typeface="Comic Sans MS" panose="030F0902030302020204" pitchFamily="66" charset="0"/>
                          <a:ea typeface="ＭＳ Ｐゴシック" panose="020B0600070205080204" pitchFamily="34" charset="-128"/>
                        </a:rPr>
                        <a:t>s time to have hair washed.</a:t>
                      </a:r>
                      <a:endParaRPr kumimoji="0" lang="en-US"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endParaRPr>
                    </a:p>
                  </a:txBody>
                  <a:tcPr marL="137154" marR="91436" marT="45718" marB="45718" horzOverflow="overflow">
                    <a:lnL w="12700" cap="flat" cmpd="sng" algn="ctr">
                      <a:solidFill>
                        <a:schemeClr val="accent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1pPr>
                      <a:lvl2pPr marL="742950" indent="-28575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2pPr>
                      <a:lvl3pPr marL="1143000" indent="-22860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3pPr>
                      <a:lvl4pPr marL="1600200" indent="-22860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4pPr>
                      <a:lvl5pPr marL="2057400" indent="-22860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Comic Sans MS" panose="030F0902030302020204" pitchFamily="66" charset="0"/>
                          <a:ea typeface="ＭＳ Ｐゴシック" panose="020B0600070205080204" pitchFamily="34" charset="-128"/>
                        </a:rPr>
                        <a:t>Show Kyle shampoo.</a:t>
                      </a:r>
                    </a:p>
                  </a:txBody>
                  <a:tcPr marL="137154" marR="91436"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1pPr>
                      <a:lvl2pPr marL="742950" indent="-28575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2pPr>
                      <a:lvl3pPr marL="1143000" indent="-22860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3pPr>
                      <a:lvl4pPr marL="1600200" indent="-22860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4pPr>
                      <a:lvl5pPr marL="2057400" indent="-22860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Comic Sans MS" panose="030F0902030302020204" pitchFamily="66" charset="0"/>
                          <a:ea typeface="ＭＳ Ｐゴシック" panose="020B0600070205080204" pitchFamily="34" charset="-128"/>
                        </a:rPr>
                        <a:t>Apply shampoo and have his hair washed.</a:t>
                      </a:r>
                      <a:endParaRPr kumimoji="0" lang="en-US"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endParaRPr>
                    </a:p>
                  </a:txBody>
                  <a:tcPr marL="137154" marR="91436" marT="45718" marB="45718" horzOverflow="overflow">
                    <a:lnL w="12700" cap="flat" cmpd="sng" algn="ctr">
                      <a:solidFill>
                        <a:schemeClr val="tx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10247744"/>
                  </a:ext>
                </a:extLst>
              </a:tr>
              <a:tr h="769938">
                <a:tc>
                  <a:txBody>
                    <a:bodyPr/>
                    <a:lstStyle>
                      <a:lvl1pPr indent="53975">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1pPr>
                      <a:lvl2pPr marL="742950" indent="-28575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2pPr>
                      <a:lvl3pPr marL="1143000" indent="-22860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3pPr>
                      <a:lvl4pPr marL="1600200" indent="-22860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4pPr>
                      <a:lvl5pPr marL="2057400" indent="-22860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9pPr>
                    </a:lstStyle>
                    <a:p>
                      <a:pPr marL="0" marR="0" lvl="0" indent="53975"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Comic Sans MS" panose="030F0902030302020204" pitchFamily="66" charset="0"/>
                          <a:ea typeface="ＭＳ Ｐゴシック" panose="020B0600070205080204" pitchFamily="34" charset="-128"/>
                        </a:rPr>
                        <a:t>It</a:t>
                      </a:r>
                      <a:r>
                        <a:rPr kumimoji="0" lang="ja-JP" altLang="en-US" sz="1400" b="0" i="0" u="none" strike="noStrike" cap="none" normalizeH="0" baseline="0">
                          <a:ln>
                            <a:noFill/>
                          </a:ln>
                          <a:solidFill>
                            <a:schemeClr val="tx1"/>
                          </a:solidFill>
                          <a:effectLst/>
                          <a:latin typeface="Comic Sans MS" panose="030F0902030302020204" pitchFamily="66" charset="0"/>
                          <a:ea typeface="ＭＳ Ｐゴシック" panose="020B0600070205080204" pitchFamily="34" charset="-128"/>
                        </a:rPr>
                        <a:t>’</a:t>
                      </a:r>
                      <a:r>
                        <a:rPr kumimoji="0" lang="en-US" altLang="ja-JP" sz="1400" b="0" i="0" u="none" strike="noStrike" cap="none" normalizeH="0" baseline="0" dirty="0">
                          <a:ln>
                            <a:noFill/>
                          </a:ln>
                          <a:solidFill>
                            <a:schemeClr val="tx1"/>
                          </a:solidFill>
                          <a:effectLst/>
                          <a:latin typeface="Comic Sans MS" panose="030F0902030302020204" pitchFamily="66" charset="0"/>
                          <a:ea typeface="ＭＳ Ｐゴシック" panose="020B0600070205080204" pitchFamily="34" charset="-128"/>
                        </a:rPr>
                        <a:t>s time to get dressed.</a:t>
                      </a:r>
                      <a:endParaRPr kumimoji="0" lang="en-US"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endParaRPr>
                    </a:p>
                  </a:txBody>
                  <a:tcPr marL="137154" marR="91436" marT="45718" marB="45718" horzOverflow="overflow">
                    <a:lnL w="12700" cap="flat" cmpd="sng" algn="ctr">
                      <a:solidFill>
                        <a:schemeClr val="accent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1pPr>
                      <a:lvl2pPr marL="742950" indent="-28575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2pPr>
                      <a:lvl3pPr marL="1143000" indent="-22860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3pPr>
                      <a:lvl4pPr marL="1600200" indent="-22860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4pPr>
                      <a:lvl5pPr marL="2057400" indent="-22860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Comic Sans MS" panose="030F0902030302020204" pitchFamily="66" charset="0"/>
                          <a:ea typeface="ＭＳ Ｐゴシック" panose="020B0600070205080204" pitchFamily="34" charset="-128"/>
                        </a:rPr>
                        <a:t>Show Kyle his clothes.</a:t>
                      </a:r>
                    </a:p>
                  </a:txBody>
                  <a:tcPr marL="137154" marR="91436"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1pPr>
                      <a:lvl2pPr marL="742950" indent="-28575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2pPr>
                      <a:lvl3pPr marL="1143000" indent="-22860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3pPr>
                      <a:lvl4pPr marL="1600200" indent="-22860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4pPr>
                      <a:lvl5pPr marL="2057400" indent="-22860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Comic Sans MS" panose="030F0902030302020204" pitchFamily="66" charset="0"/>
                          <a:ea typeface="ＭＳ Ｐゴシック" panose="020B0600070205080204" pitchFamily="34" charset="-128"/>
                        </a:rPr>
                        <a:t>To dressed by letting him know what he needs to do. For example, pointing and tapping his leg to lift, etc.</a:t>
                      </a:r>
                      <a:endParaRPr kumimoji="0" lang="en-US"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endParaRPr>
                    </a:p>
                  </a:txBody>
                  <a:tcPr marL="137154" marR="91436" marT="45718" marB="45718" horzOverflow="overflow">
                    <a:lnL w="12700" cap="flat" cmpd="sng" algn="ctr">
                      <a:solidFill>
                        <a:schemeClr val="tx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84906171"/>
                  </a:ext>
                </a:extLst>
              </a:tr>
              <a:tr h="546100">
                <a:tc>
                  <a:txBody>
                    <a:bodyPr/>
                    <a:lstStyle>
                      <a:lvl1pPr indent="53975">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1pPr>
                      <a:lvl2pPr marL="742950" indent="-28575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2pPr>
                      <a:lvl3pPr marL="1143000" indent="-22860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3pPr>
                      <a:lvl4pPr marL="1600200" indent="-22860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4pPr>
                      <a:lvl5pPr marL="2057400" indent="-22860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9pPr>
                    </a:lstStyle>
                    <a:p>
                      <a:pPr marL="0" marR="0" lvl="0" indent="53975"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Comic Sans MS" panose="030F0902030302020204" pitchFamily="66" charset="0"/>
                          <a:ea typeface="ＭＳ Ｐゴシック" panose="020B0600070205080204" pitchFamily="34" charset="-128"/>
                        </a:rPr>
                        <a:t>Breakfast/lunch/dinner is ready.</a:t>
                      </a:r>
                      <a:endParaRPr kumimoji="0" lang="en-US"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endParaRPr>
                    </a:p>
                  </a:txBody>
                  <a:tcPr marL="137154" marR="91436" marT="45718" marB="45718" horzOverflow="overflow">
                    <a:lnL w="12700" cap="flat" cmpd="sng" algn="ctr">
                      <a:solidFill>
                        <a:schemeClr val="accent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1pPr>
                      <a:lvl2pPr marL="742950" indent="-28575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2pPr>
                      <a:lvl3pPr marL="1143000" indent="-22860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3pPr>
                      <a:lvl4pPr marL="1600200" indent="-22860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4pPr>
                      <a:lvl5pPr marL="2057400" indent="-22860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Comic Sans MS" panose="030F0902030302020204" pitchFamily="66" charset="0"/>
                          <a:ea typeface="ＭＳ Ｐゴシック" panose="020B0600070205080204" pitchFamily="34" charset="-128"/>
                        </a:rPr>
                        <a:t>Show Kyle his meal.  Encourage Kyle to go into dining room.</a:t>
                      </a:r>
                    </a:p>
                  </a:txBody>
                  <a:tcPr marL="137154" marR="91436"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1pPr>
                      <a:lvl2pPr marL="742950" indent="-28575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2pPr>
                      <a:lvl3pPr marL="1143000" indent="-22860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3pPr>
                      <a:lvl4pPr marL="1600200" indent="-22860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4pPr>
                      <a:lvl5pPr marL="2057400" indent="-22860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Comic Sans MS" panose="030F0902030302020204" pitchFamily="66" charset="0"/>
                          <a:ea typeface="ＭＳ Ｐゴシック" panose="020B0600070205080204" pitchFamily="34" charset="-128"/>
                        </a:rPr>
                        <a:t>Sit at the table and eat his meal.</a:t>
                      </a:r>
                      <a:endParaRPr kumimoji="0" lang="en-US"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endParaRPr>
                    </a:p>
                  </a:txBody>
                  <a:tcPr marL="137154" marR="91436" marT="45718" marB="45718" horzOverflow="overflow">
                    <a:lnL w="12700" cap="flat" cmpd="sng" algn="ctr">
                      <a:solidFill>
                        <a:schemeClr val="tx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22218220"/>
                  </a:ext>
                </a:extLst>
              </a:tr>
              <a:tr h="355600">
                <a:tc>
                  <a:txBody>
                    <a:bodyPr/>
                    <a:lstStyle>
                      <a:lvl1pPr indent="53975">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1pPr>
                      <a:lvl2pPr marL="742950" indent="-28575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2pPr>
                      <a:lvl3pPr marL="1143000" indent="-22860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3pPr>
                      <a:lvl4pPr marL="1600200" indent="-22860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4pPr>
                      <a:lvl5pPr marL="2057400" indent="-22860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9pPr>
                    </a:lstStyle>
                    <a:p>
                      <a:pPr marL="0" marR="0" lvl="0" indent="53975"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Comic Sans MS" panose="030F0902030302020204" pitchFamily="66" charset="0"/>
                          <a:ea typeface="ＭＳ Ｐゴシック" panose="020B0600070205080204" pitchFamily="34" charset="-128"/>
                        </a:rPr>
                        <a:t>It</a:t>
                      </a:r>
                      <a:r>
                        <a:rPr kumimoji="0" lang="ja-JP" altLang="en-US" sz="1400" b="0" i="0" u="none" strike="noStrike" cap="none" normalizeH="0" baseline="0">
                          <a:ln>
                            <a:noFill/>
                          </a:ln>
                          <a:solidFill>
                            <a:schemeClr val="tx1"/>
                          </a:solidFill>
                          <a:effectLst/>
                          <a:latin typeface="Comic Sans MS" panose="030F0902030302020204" pitchFamily="66" charset="0"/>
                          <a:ea typeface="ＭＳ Ｐゴシック" panose="020B0600070205080204" pitchFamily="34" charset="-128"/>
                        </a:rPr>
                        <a:t>’</a:t>
                      </a:r>
                      <a:r>
                        <a:rPr kumimoji="0" lang="en-US" altLang="ja-JP" sz="1400" b="0" i="0" u="none" strike="noStrike" cap="none" normalizeH="0" baseline="0" dirty="0">
                          <a:ln>
                            <a:noFill/>
                          </a:ln>
                          <a:solidFill>
                            <a:schemeClr val="tx1"/>
                          </a:solidFill>
                          <a:effectLst/>
                          <a:latin typeface="Comic Sans MS" panose="030F0902030302020204" pitchFamily="66" charset="0"/>
                          <a:ea typeface="ＭＳ Ｐゴシック" panose="020B0600070205080204" pitchFamily="34" charset="-128"/>
                        </a:rPr>
                        <a:t>s time to take medication.</a:t>
                      </a:r>
                      <a:endParaRPr kumimoji="0" lang="en-US"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endParaRPr>
                    </a:p>
                  </a:txBody>
                  <a:tcPr marL="137154" marR="91436" marT="45718" marB="45718" horzOverflow="overflow">
                    <a:lnL w="12700" cap="flat" cmpd="sng" algn="ctr">
                      <a:solidFill>
                        <a:schemeClr val="accent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1pPr>
                      <a:lvl2pPr marL="742950" indent="-28575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2pPr>
                      <a:lvl3pPr marL="1143000" indent="-22860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3pPr>
                      <a:lvl4pPr marL="1600200" indent="-22860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4pPr>
                      <a:lvl5pPr marL="2057400" indent="-22860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Comic Sans MS" panose="030F0902030302020204" pitchFamily="66" charset="0"/>
                          <a:ea typeface="ＭＳ Ｐゴシック" panose="020B0600070205080204" pitchFamily="34" charset="-128"/>
                        </a:rPr>
                        <a:t>Show Kyle the syringe.</a:t>
                      </a:r>
                    </a:p>
                  </a:txBody>
                  <a:tcPr marL="137154" marR="91436"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1pPr>
                      <a:lvl2pPr marL="742950" indent="-28575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2pPr>
                      <a:lvl3pPr marL="1143000" indent="-22860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3pPr>
                      <a:lvl4pPr marL="1600200" indent="-22860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4pPr>
                      <a:lvl5pPr marL="2057400" indent="-22860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Comic Sans MS" panose="030F0902030302020204" pitchFamily="66" charset="0"/>
                          <a:ea typeface="ＭＳ Ｐゴシック" panose="020B0600070205080204" pitchFamily="34" charset="-128"/>
                        </a:rPr>
                        <a:t>Sip his medication.</a:t>
                      </a:r>
                      <a:endParaRPr kumimoji="0" lang="en-US"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endParaRPr>
                    </a:p>
                  </a:txBody>
                  <a:tcPr marL="137154" marR="91436" marT="45718" marB="45718" horzOverflow="overflow">
                    <a:lnL w="12700" cap="flat" cmpd="sng" algn="ctr">
                      <a:solidFill>
                        <a:schemeClr val="tx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88105391"/>
                  </a:ext>
                </a:extLst>
              </a:tr>
              <a:tr h="547688">
                <a:tc>
                  <a:txBody>
                    <a:bodyPr/>
                    <a:lstStyle>
                      <a:lvl1pPr indent="53975">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1pPr>
                      <a:lvl2pPr marL="742950" indent="-28575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2pPr>
                      <a:lvl3pPr marL="1143000" indent="-22860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3pPr>
                      <a:lvl4pPr marL="1600200" indent="-22860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4pPr>
                      <a:lvl5pPr marL="2057400" indent="-22860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9pPr>
                    </a:lstStyle>
                    <a:p>
                      <a:pPr marL="0" marR="0" lvl="0" indent="53975"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Comic Sans MS" panose="030F0902030302020204" pitchFamily="66" charset="0"/>
                          <a:ea typeface="ＭＳ Ｐゴシック" panose="020B0600070205080204" pitchFamily="34" charset="-128"/>
                        </a:rPr>
                        <a:t>It</a:t>
                      </a:r>
                      <a:r>
                        <a:rPr kumimoji="0" lang="ja-JP" altLang="en-US" sz="1400" b="0" i="0" u="none" strike="noStrike" cap="none" normalizeH="0" baseline="0">
                          <a:ln>
                            <a:noFill/>
                          </a:ln>
                          <a:solidFill>
                            <a:schemeClr val="tx1"/>
                          </a:solidFill>
                          <a:effectLst/>
                          <a:latin typeface="Comic Sans MS" panose="030F0902030302020204" pitchFamily="66" charset="0"/>
                          <a:ea typeface="ＭＳ Ｐゴシック" panose="020B0600070205080204" pitchFamily="34" charset="-128"/>
                        </a:rPr>
                        <a:t>’</a:t>
                      </a:r>
                      <a:r>
                        <a:rPr kumimoji="0" lang="en-US" altLang="ja-JP" sz="1400" b="0" i="0" u="none" strike="noStrike" cap="none" normalizeH="0" baseline="0" dirty="0">
                          <a:ln>
                            <a:noFill/>
                          </a:ln>
                          <a:solidFill>
                            <a:schemeClr val="tx1"/>
                          </a:solidFill>
                          <a:effectLst/>
                          <a:latin typeface="Comic Sans MS" panose="030F0902030302020204" pitchFamily="66" charset="0"/>
                          <a:ea typeface="ＭＳ Ｐゴシック" panose="020B0600070205080204" pitchFamily="34" charset="-128"/>
                        </a:rPr>
                        <a:t>s time to have teeth cleaned.</a:t>
                      </a:r>
                      <a:endParaRPr kumimoji="0" lang="en-US"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endParaRPr>
                    </a:p>
                  </a:txBody>
                  <a:tcPr marL="137154" marR="91436" marT="45718" marB="45718" horzOverflow="overflow">
                    <a:lnL w="12700" cap="flat" cmpd="sng" algn="ctr">
                      <a:solidFill>
                        <a:schemeClr val="accent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1pPr>
                      <a:lvl2pPr marL="742950" indent="-28575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2pPr>
                      <a:lvl3pPr marL="1143000" indent="-22860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3pPr>
                      <a:lvl4pPr marL="1600200" indent="-22860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4pPr>
                      <a:lvl5pPr marL="2057400" indent="-22860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Comic Sans MS" panose="030F0902030302020204" pitchFamily="66" charset="0"/>
                          <a:ea typeface="ＭＳ Ｐゴシック" panose="020B0600070205080204" pitchFamily="34" charset="-128"/>
                        </a:rPr>
                        <a:t>Show Kyle his toothbrush.</a:t>
                      </a:r>
                    </a:p>
                  </a:txBody>
                  <a:tcPr marL="137154" marR="91436"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1pPr>
                      <a:lvl2pPr marL="742950" indent="-28575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2pPr>
                      <a:lvl3pPr marL="1143000" indent="-22860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3pPr>
                      <a:lvl4pPr marL="1600200" indent="-22860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4pPr>
                      <a:lvl5pPr marL="2057400" indent="-22860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Comic Sans MS" panose="030F0902030302020204" pitchFamily="66" charset="0"/>
                          <a:ea typeface="ＭＳ Ｐゴシック" panose="020B0600070205080204" pitchFamily="34" charset="-128"/>
                        </a:rPr>
                        <a:t>Come and sit in the kitchen and have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Comic Sans MS" panose="030F0902030302020204" pitchFamily="66" charset="0"/>
                          <a:ea typeface="ＭＳ Ｐゴシック" panose="020B0600070205080204" pitchFamily="34" charset="-128"/>
                        </a:rPr>
                        <a:t>his teeth cleaned.</a:t>
                      </a:r>
                      <a:endParaRPr kumimoji="0" lang="en-US"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endParaRPr>
                    </a:p>
                  </a:txBody>
                  <a:tcPr marL="137154" marR="91436" marT="45718" marB="45718" horzOverflow="overflow">
                    <a:lnL w="12700" cap="flat" cmpd="sng" algn="ctr">
                      <a:solidFill>
                        <a:schemeClr val="tx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35613058"/>
                  </a:ext>
                </a:extLst>
              </a:tr>
              <a:tr h="546100">
                <a:tc>
                  <a:txBody>
                    <a:bodyPr/>
                    <a:lstStyle>
                      <a:lvl1pPr indent="53975">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1pPr>
                      <a:lvl2pPr marL="742950" indent="-28575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2pPr>
                      <a:lvl3pPr marL="1143000" indent="-22860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3pPr>
                      <a:lvl4pPr marL="1600200" indent="-22860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4pPr>
                      <a:lvl5pPr marL="2057400" indent="-22860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9pPr>
                    </a:lstStyle>
                    <a:p>
                      <a:pPr marL="0" marR="0" lvl="0" indent="53975"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Comic Sans MS" panose="030F0902030302020204" pitchFamily="66" charset="0"/>
                          <a:ea typeface="ＭＳ Ｐゴシック" panose="020B0600070205080204" pitchFamily="34" charset="-128"/>
                        </a:rPr>
                        <a:t>It</a:t>
                      </a:r>
                      <a:r>
                        <a:rPr kumimoji="0" lang="ja-JP" altLang="en-US" sz="1400" b="0" i="0" u="none" strike="noStrike" cap="none" normalizeH="0" baseline="0">
                          <a:ln>
                            <a:noFill/>
                          </a:ln>
                          <a:solidFill>
                            <a:schemeClr val="tx1"/>
                          </a:solidFill>
                          <a:effectLst/>
                          <a:latin typeface="Comic Sans MS" panose="030F0902030302020204" pitchFamily="66" charset="0"/>
                          <a:ea typeface="ＭＳ Ｐゴシック" panose="020B0600070205080204" pitchFamily="34" charset="-128"/>
                        </a:rPr>
                        <a:t>’</a:t>
                      </a:r>
                      <a:r>
                        <a:rPr kumimoji="0" lang="en-US" altLang="ja-JP" sz="1400" b="0" i="0" u="none" strike="noStrike" cap="none" normalizeH="0" baseline="0" dirty="0">
                          <a:ln>
                            <a:noFill/>
                          </a:ln>
                          <a:solidFill>
                            <a:schemeClr val="tx1"/>
                          </a:solidFill>
                          <a:effectLst/>
                          <a:latin typeface="Comic Sans MS" panose="030F0902030302020204" pitchFamily="66" charset="0"/>
                          <a:ea typeface="ＭＳ Ｐゴシック" panose="020B0600070205080204" pitchFamily="34" charset="-128"/>
                        </a:rPr>
                        <a:t>s time to go to the toilet.</a:t>
                      </a:r>
                      <a:endParaRPr kumimoji="0" lang="en-US"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endParaRPr>
                    </a:p>
                  </a:txBody>
                  <a:tcPr marL="137154" marR="91436" marT="45718" marB="45718" horzOverflow="overflow">
                    <a:lnL w="12700" cap="flat" cmpd="sng" algn="ctr">
                      <a:solidFill>
                        <a:schemeClr val="accent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1pPr>
                      <a:lvl2pPr marL="742950" indent="-28575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2pPr>
                      <a:lvl3pPr marL="1143000" indent="-22860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3pPr>
                      <a:lvl4pPr marL="1600200" indent="-22860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4pPr>
                      <a:lvl5pPr marL="2057400" indent="-22860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Comic Sans MS" panose="030F0902030302020204" pitchFamily="66" charset="0"/>
                          <a:ea typeface="ＭＳ Ｐゴシック" panose="020B0600070205080204" pitchFamily="34" charset="-128"/>
                        </a:rPr>
                        <a:t>Show Kyle incontinence pad/leg bags/enema.</a:t>
                      </a:r>
                    </a:p>
                  </a:txBody>
                  <a:tcPr marL="137154" marR="91436"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1pPr>
                      <a:lvl2pPr marL="742950" indent="-28575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2pPr>
                      <a:lvl3pPr marL="1143000" indent="-22860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3pPr>
                      <a:lvl4pPr marL="1600200" indent="-22860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4pPr>
                      <a:lvl5pPr marL="2057400" indent="-22860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Comic Sans MS" panose="030F0902030302020204" pitchFamily="66" charset="0"/>
                          <a:ea typeface="ＭＳ Ｐゴシック" panose="020B0600070205080204" pitchFamily="34" charset="-128"/>
                        </a:rPr>
                        <a:t>Walk to the bathroom by pointing and guiding him by his elbow.</a:t>
                      </a:r>
                      <a:endParaRPr kumimoji="0" lang="en-US"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endParaRPr>
                    </a:p>
                  </a:txBody>
                  <a:tcPr marL="137154" marR="91436" marT="45718" marB="45718" horzOverflow="overflow">
                    <a:lnL w="12700" cap="flat" cmpd="sng" algn="ctr">
                      <a:solidFill>
                        <a:schemeClr val="tx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01746213"/>
                  </a:ext>
                </a:extLst>
              </a:tr>
              <a:tr h="355600">
                <a:tc>
                  <a:txBody>
                    <a:bodyPr/>
                    <a:lstStyle>
                      <a:lvl1pPr indent="53975">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1pPr>
                      <a:lvl2pPr marL="742950" indent="-28575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2pPr>
                      <a:lvl3pPr marL="1143000" indent="-22860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3pPr>
                      <a:lvl4pPr marL="1600200" indent="-22860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4pPr>
                      <a:lvl5pPr marL="2057400" indent="-22860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9pPr>
                    </a:lstStyle>
                    <a:p>
                      <a:pPr marL="0" marR="0" lvl="0" indent="53975"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Comic Sans MS" panose="030F0902030302020204" pitchFamily="66" charset="0"/>
                          <a:ea typeface="ＭＳ Ｐゴシック" panose="020B0600070205080204" pitchFamily="34" charset="-128"/>
                        </a:rPr>
                        <a:t>It</a:t>
                      </a:r>
                      <a:r>
                        <a:rPr kumimoji="0" lang="ja-JP" altLang="en-US" sz="1400" b="0" i="0" u="none" strike="noStrike" cap="none" normalizeH="0" baseline="0">
                          <a:ln>
                            <a:noFill/>
                          </a:ln>
                          <a:solidFill>
                            <a:schemeClr val="tx1"/>
                          </a:solidFill>
                          <a:effectLst/>
                          <a:latin typeface="Comic Sans MS" panose="030F0902030302020204" pitchFamily="66" charset="0"/>
                          <a:ea typeface="ＭＳ Ｐゴシック" panose="020B0600070205080204" pitchFamily="34" charset="-128"/>
                        </a:rPr>
                        <a:t>’</a:t>
                      </a:r>
                      <a:r>
                        <a:rPr kumimoji="0" lang="en-US" altLang="ja-JP" sz="1400" b="0" i="0" u="none" strike="noStrike" cap="none" normalizeH="0" baseline="0" dirty="0">
                          <a:ln>
                            <a:noFill/>
                          </a:ln>
                          <a:solidFill>
                            <a:schemeClr val="tx1"/>
                          </a:solidFill>
                          <a:effectLst/>
                          <a:latin typeface="Comic Sans MS" panose="030F0902030302020204" pitchFamily="66" charset="0"/>
                          <a:ea typeface="ＭＳ Ｐゴシック" panose="020B0600070205080204" pitchFamily="34" charset="-128"/>
                        </a:rPr>
                        <a:t>s time to go out.</a:t>
                      </a:r>
                      <a:endParaRPr kumimoji="0" lang="en-US"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endParaRPr>
                    </a:p>
                  </a:txBody>
                  <a:tcPr marL="137154" marR="91436" marT="45718" marB="45718" horzOverflow="overflow">
                    <a:lnL w="12700" cap="flat" cmpd="sng" algn="ctr">
                      <a:solidFill>
                        <a:schemeClr val="accent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1pPr>
                      <a:lvl2pPr marL="742950" indent="-28575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2pPr>
                      <a:lvl3pPr marL="1143000" indent="-22860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3pPr>
                      <a:lvl4pPr marL="1600200" indent="-22860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4pPr>
                      <a:lvl5pPr marL="2057400" indent="-22860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Comic Sans MS" panose="030F0902030302020204" pitchFamily="66" charset="0"/>
                          <a:ea typeface="ＭＳ Ｐゴシック" panose="020B0600070205080204" pitchFamily="34" charset="-128"/>
                        </a:rPr>
                        <a:t>Show Kyle his boots.</a:t>
                      </a:r>
                    </a:p>
                  </a:txBody>
                  <a:tcPr marL="137154" marR="91436"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1pPr>
                      <a:lvl2pPr marL="742950" indent="-28575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2pPr>
                      <a:lvl3pPr marL="1143000" indent="-22860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3pPr>
                      <a:lvl4pPr marL="1600200" indent="-22860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4pPr>
                      <a:lvl5pPr marL="2057400" indent="-22860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Comic Sans MS" panose="030F0902030302020204" pitchFamily="66" charset="0"/>
                          <a:ea typeface="ＭＳ Ｐゴシック" panose="020B0600070205080204" pitchFamily="34" charset="-128"/>
                        </a:rPr>
                        <a:t>Put his boots on and walk to the door.</a:t>
                      </a:r>
                      <a:endParaRPr kumimoji="0" lang="en-US"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endParaRPr>
                    </a:p>
                  </a:txBody>
                  <a:tcPr marL="137154" marR="91436" marT="45718" marB="45718" horzOverflow="overflow">
                    <a:lnL w="12700" cap="flat" cmpd="sng" algn="ctr">
                      <a:solidFill>
                        <a:schemeClr val="tx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96387359"/>
                  </a:ext>
                </a:extLst>
              </a:tr>
              <a:tr h="355600">
                <a:tc>
                  <a:txBody>
                    <a:bodyPr/>
                    <a:lstStyle>
                      <a:lvl1pPr indent="53975">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1pPr>
                      <a:lvl2pPr marL="742950" indent="-28575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2pPr>
                      <a:lvl3pPr marL="1143000" indent="-22860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3pPr>
                      <a:lvl4pPr marL="1600200" indent="-22860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4pPr>
                      <a:lvl5pPr marL="2057400" indent="-22860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9pPr>
                    </a:lstStyle>
                    <a:p>
                      <a:pPr marL="0" marR="0" lvl="0" indent="53975"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Comic Sans MS" panose="030F0902030302020204" pitchFamily="66" charset="0"/>
                          <a:ea typeface="ＭＳ Ｐゴシック" panose="020B0600070205080204" pitchFamily="34" charset="-128"/>
                        </a:rPr>
                        <a:t>It</a:t>
                      </a:r>
                      <a:r>
                        <a:rPr kumimoji="0" lang="ja-JP" altLang="en-US" sz="1400" b="0" i="0" u="none" strike="noStrike" cap="none" normalizeH="0" baseline="0">
                          <a:ln>
                            <a:noFill/>
                          </a:ln>
                          <a:solidFill>
                            <a:schemeClr val="tx1"/>
                          </a:solidFill>
                          <a:effectLst/>
                          <a:latin typeface="Comic Sans MS" panose="030F0902030302020204" pitchFamily="66" charset="0"/>
                          <a:ea typeface="ＭＳ Ｐゴシック" panose="020B0600070205080204" pitchFamily="34" charset="-128"/>
                        </a:rPr>
                        <a:t>’</a:t>
                      </a:r>
                      <a:r>
                        <a:rPr kumimoji="0" lang="en-US" altLang="ja-JP" sz="1400" b="0" i="0" u="none" strike="noStrike" cap="none" normalizeH="0" baseline="0" dirty="0">
                          <a:ln>
                            <a:noFill/>
                          </a:ln>
                          <a:solidFill>
                            <a:schemeClr val="tx1"/>
                          </a:solidFill>
                          <a:effectLst/>
                          <a:latin typeface="Comic Sans MS" panose="030F0902030302020204" pitchFamily="66" charset="0"/>
                          <a:ea typeface="ＭＳ Ｐゴシック" panose="020B0600070205080204" pitchFamily="34" charset="-128"/>
                        </a:rPr>
                        <a:t>s time to go for a walk.</a:t>
                      </a:r>
                      <a:endParaRPr kumimoji="0" lang="en-US"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endParaRPr>
                    </a:p>
                  </a:txBody>
                  <a:tcPr marL="137154" marR="91436" marT="45718" marB="45718" horzOverflow="overflow">
                    <a:lnL w="12700" cap="flat" cmpd="sng" algn="ctr">
                      <a:solidFill>
                        <a:schemeClr val="accent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1pPr>
                      <a:lvl2pPr marL="742950" indent="-28575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2pPr>
                      <a:lvl3pPr marL="1143000" indent="-22860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3pPr>
                      <a:lvl4pPr marL="1600200" indent="-22860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4pPr>
                      <a:lvl5pPr marL="2057400" indent="-22860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Comic Sans MS" panose="030F0902030302020204" pitchFamily="66" charset="0"/>
                          <a:ea typeface="ＭＳ Ｐゴシック" panose="020B0600070205080204" pitchFamily="34" charset="-128"/>
                        </a:rPr>
                        <a:t>Guide Kyle past the car to the gate.</a:t>
                      </a:r>
                    </a:p>
                  </a:txBody>
                  <a:tcPr marL="137154" marR="91436"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1pPr>
                      <a:lvl2pPr marL="742950" indent="-28575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2pPr>
                      <a:lvl3pPr marL="1143000" indent="-22860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3pPr>
                      <a:lvl4pPr marL="1600200" indent="-22860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4pPr>
                      <a:lvl5pPr marL="2057400" indent="-22860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Comic Sans MS" panose="030F0902030302020204" pitchFamily="66" charset="0"/>
                          <a:ea typeface="ＭＳ Ｐゴシック" panose="020B0600070205080204" pitchFamily="34" charset="-128"/>
                        </a:rPr>
                        <a:t>Walk at his own pace.</a:t>
                      </a:r>
                      <a:endParaRPr kumimoji="0" lang="en-US"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endParaRPr>
                    </a:p>
                  </a:txBody>
                  <a:tcPr marL="137154" marR="91436" marT="45718" marB="45718" horzOverflow="overflow">
                    <a:lnL w="12700" cap="flat" cmpd="sng" algn="ctr">
                      <a:solidFill>
                        <a:schemeClr val="tx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59107144"/>
                  </a:ext>
                </a:extLst>
              </a:tr>
              <a:tr h="547688">
                <a:tc>
                  <a:txBody>
                    <a:bodyPr/>
                    <a:lstStyle>
                      <a:lvl1pPr indent="53975">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1pPr>
                      <a:lvl2pPr marL="742950" indent="-28575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2pPr>
                      <a:lvl3pPr marL="1143000" indent="-22860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3pPr>
                      <a:lvl4pPr marL="1600200" indent="-22860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4pPr>
                      <a:lvl5pPr marL="2057400" indent="-22860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9pPr>
                    </a:lstStyle>
                    <a:p>
                      <a:pPr marL="0" marR="0" lvl="0" indent="53975"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Comic Sans MS" panose="030F0902030302020204" pitchFamily="66" charset="0"/>
                          <a:ea typeface="ＭＳ Ｐゴシック" panose="020B0600070205080204" pitchFamily="34" charset="-128"/>
                        </a:rPr>
                        <a:t>It</a:t>
                      </a:r>
                      <a:r>
                        <a:rPr kumimoji="0" lang="ja-JP" altLang="en-US" sz="1400" b="0" i="0" u="none" strike="noStrike" cap="none" normalizeH="0" baseline="0">
                          <a:ln>
                            <a:noFill/>
                          </a:ln>
                          <a:solidFill>
                            <a:schemeClr val="tx1"/>
                          </a:solidFill>
                          <a:effectLst/>
                          <a:latin typeface="Comic Sans MS" panose="030F0902030302020204" pitchFamily="66" charset="0"/>
                          <a:ea typeface="ＭＳ Ｐゴシック" panose="020B0600070205080204" pitchFamily="34" charset="-128"/>
                        </a:rPr>
                        <a:t>’</a:t>
                      </a:r>
                      <a:r>
                        <a:rPr kumimoji="0" lang="en-US" altLang="ja-JP" sz="1400" b="0" i="0" u="none" strike="noStrike" cap="none" normalizeH="0" baseline="0" dirty="0">
                          <a:ln>
                            <a:noFill/>
                          </a:ln>
                          <a:solidFill>
                            <a:schemeClr val="tx1"/>
                          </a:solidFill>
                          <a:effectLst/>
                          <a:latin typeface="Comic Sans MS" panose="030F0902030302020204" pitchFamily="66" charset="0"/>
                          <a:ea typeface="ＭＳ Ｐゴシック" panose="020B0600070205080204" pitchFamily="34" charset="-128"/>
                        </a:rPr>
                        <a:t>s time to go out in the car.</a:t>
                      </a:r>
                      <a:endParaRPr kumimoji="0" lang="en-US"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endParaRPr>
                    </a:p>
                  </a:txBody>
                  <a:tcPr marL="137154" marR="91436" marT="45718" marB="45718" horzOverflow="overflow">
                    <a:lnL w="12700" cap="flat" cmpd="sng" algn="ctr">
                      <a:solidFill>
                        <a:schemeClr val="accent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1pPr>
                      <a:lvl2pPr marL="742950" indent="-28575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2pPr>
                      <a:lvl3pPr marL="1143000" indent="-22860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3pPr>
                      <a:lvl4pPr marL="1600200" indent="-22860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4pPr>
                      <a:lvl5pPr marL="2057400" indent="-22860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Comic Sans MS" panose="030F0902030302020204" pitchFamily="66" charset="0"/>
                          <a:ea typeface="ＭＳ Ｐゴシック" panose="020B0600070205080204" pitchFamily="34" charset="-128"/>
                        </a:rPr>
                        <a:t>Show Kyle the car keys or rattle the car keys.</a:t>
                      </a:r>
                    </a:p>
                  </a:txBody>
                  <a:tcPr marL="137154" marR="91436"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1pPr>
                      <a:lvl2pPr marL="742950" indent="-28575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2pPr>
                      <a:lvl3pPr marL="1143000" indent="-22860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3pPr>
                      <a:lvl4pPr marL="1600200" indent="-22860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4pPr>
                      <a:lvl5pPr marL="2057400" indent="-22860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Comic Sans MS" panose="030F0902030302020204" pitchFamily="66" charset="0"/>
                          <a:ea typeface="ＭＳ Ｐゴシック" panose="020B0600070205080204" pitchFamily="34" charset="-128"/>
                        </a:rPr>
                        <a:t>Walk to the car.</a:t>
                      </a:r>
                      <a:endParaRPr kumimoji="0" lang="en-US"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endParaRPr>
                    </a:p>
                  </a:txBody>
                  <a:tcPr marL="137154" marR="91436" marT="45718" marB="45718" horzOverflow="overflow">
                    <a:lnL w="12700" cap="flat" cmpd="sng" algn="ctr">
                      <a:solidFill>
                        <a:schemeClr val="tx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22312213"/>
                  </a:ext>
                </a:extLst>
              </a:tr>
              <a:tr h="355600">
                <a:tc>
                  <a:txBody>
                    <a:bodyPr/>
                    <a:lstStyle>
                      <a:lvl1pPr indent="53975">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1pPr>
                      <a:lvl2pPr marL="742950" indent="-28575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2pPr>
                      <a:lvl3pPr marL="1143000" indent="-22860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3pPr>
                      <a:lvl4pPr marL="1600200" indent="-22860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4pPr>
                      <a:lvl5pPr marL="2057400" indent="-22860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9pPr>
                    </a:lstStyle>
                    <a:p>
                      <a:pPr marL="0" marR="0" lvl="0" indent="53975"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Comic Sans MS" panose="030F0902030302020204" pitchFamily="66" charset="0"/>
                          <a:ea typeface="ＭＳ Ｐゴシック" panose="020B0600070205080204" pitchFamily="34" charset="-128"/>
                        </a:rPr>
                        <a:t>It</a:t>
                      </a:r>
                      <a:r>
                        <a:rPr kumimoji="0" lang="ja-JP" altLang="en-US" sz="1400" b="0" i="0" u="none" strike="noStrike" cap="none" normalizeH="0" baseline="0">
                          <a:ln>
                            <a:noFill/>
                          </a:ln>
                          <a:solidFill>
                            <a:schemeClr val="tx1"/>
                          </a:solidFill>
                          <a:effectLst/>
                          <a:latin typeface="Comic Sans MS" panose="030F0902030302020204" pitchFamily="66" charset="0"/>
                          <a:ea typeface="ＭＳ Ｐゴシック" panose="020B0600070205080204" pitchFamily="34" charset="-128"/>
                        </a:rPr>
                        <a:t>’</a:t>
                      </a:r>
                      <a:r>
                        <a:rPr kumimoji="0" lang="en-US" altLang="ja-JP" sz="1400" b="0" i="0" u="none" strike="noStrike" cap="none" normalizeH="0" baseline="0" dirty="0">
                          <a:ln>
                            <a:noFill/>
                          </a:ln>
                          <a:solidFill>
                            <a:schemeClr val="tx1"/>
                          </a:solidFill>
                          <a:effectLst/>
                          <a:latin typeface="Comic Sans MS" panose="030F0902030302020204" pitchFamily="66" charset="0"/>
                          <a:ea typeface="ＭＳ Ｐゴシック" panose="020B0600070205080204" pitchFamily="34" charset="-128"/>
                        </a:rPr>
                        <a:t>s time to go to the pub.</a:t>
                      </a:r>
                      <a:endParaRPr kumimoji="0" lang="en-US"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endParaRPr>
                    </a:p>
                  </a:txBody>
                  <a:tcPr marL="137154" marR="91436" marT="45718" marB="45718" horzOverflow="overflow">
                    <a:lnL w="12700" cap="flat" cmpd="sng" algn="ctr">
                      <a:solidFill>
                        <a:schemeClr val="accent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1pPr>
                      <a:lvl2pPr marL="742950" indent="-28575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2pPr>
                      <a:lvl3pPr marL="1143000" indent="-22860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3pPr>
                      <a:lvl4pPr marL="1600200" indent="-22860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4pPr>
                      <a:lvl5pPr marL="2057400" indent="-22860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Comic Sans MS" panose="030F0902030302020204" pitchFamily="66" charset="0"/>
                          <a:ea typeface="ＭＳ Ｐゴシック" panose="020B0600070205080204" pitchFamily="34" charset="-128"/>
                        </a:rPr>
                        <a:t>Show Kyle his pint pot glass.</a:t>
                      </a:r>
                    </a:p>
                  </a:txBody>
                  <a:tcPr marL="137154" marR="91436"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1pPr>
                      <a:lvl2pPr marL="742950" indent="-28575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2pPr>
                      <a:lvl3pPr marL="1143000" indent="-22860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3pPr>
                      <a:lvl4pPr marL="1600200" indent="-22860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4pPr>
                      <a:lvl5pPr marL="2057400" indent="-22860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Comic Sans MS" panose="030F0902030302020204" pitchFamily="66" charset="0"/>
                          <a:ea typeface="ＭＳ Ｐゴシック" panose="020B0600070205080204" pitchFamily="34" charset="-128"/>
                        </a:rPr>
                        <a:t>Support Kyle to go to the pub.</a:t>
                      </a:r>
                    </a:p>
                  </a:txBody>
                  <a:tcPr marL="137154" marR="91436" marT="45718" marB="45718" horzOverflow="overflow">
                    <a:lnL w="12700" cap="flat" cmpd="sng" algn="ctr">
                      <a:solidFill>
                        <a:schemeClr val="tx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61679817"/>
                  </a:ext>
                </a:extLst>
              </a:tr>
              <a:tr h="309563">
                <a:tc>
                  <a:txBody>
                    <a:bodyPr/>
                    <a:lstStyle>
                      <a:lvl1pPr indent="53975">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1pPr>
                      <a:lvl2pPr marL="742950" indent="-28575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2pPr>
                      <a:lvl3pPr marL="1143000" indent="-22860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3pPr>
                      <a:lvl4pPr marL="1600200" indent="-22860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4pPr>
                      <a:lvl5pPr marL="2057400" indent="-22860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9pPr>
                    </a:lstStyle>
                    <a:p>
                      <a:pPr marL="0" marR="0" lvl="0" indent="53975"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Comic Sans MS" panose="030F0902030302020204" pitchFamily="66" charset="0"/>
                          <a:ea typeface="ＭＳ Ｐゴシック" panose="020B0600070205080204" pitchFamily="34" charset="-128"/>
                        </a:rPr>
                        <a:t>It</a:t>
                      </a:r>
                      <a:r>
                        <a:rPr kumimoji="0" lang="ja-JP" altLang="en-US" sz="1400" b="0" i="0" u="none" strike="noStrike" cap="none" normalizeH="0" baseline="0">
                          <a:ln>
                            <a:noFill/>
                          </a:ln>
                          <a:solidFill>
                            <a:schemeClr val="tx1"/>
                          </a:solidFill>
                          <a:effectLst/>
                          <a:latin typeface="Comic Sans MS" panose="030F0902030302020204" pitchFamily="66" charset="0"/>
                          <a:ea typeface="ＭＳ Ｐゴシック" panose="020B0600070205080204" pitchFamily="34" charset="-128"/>
                        </a:rPr>
                        <a:t>’</a:t>
                      </a:r>
                      <a:r>
                        <a:rPr kumimoji="0" lang="en-US" altLang="ja-JP" sz="1400" b="0" i="0" u="none" strike="noStrike" cap="none" normalizeH="0" baseline="0" dirty="0">
                          <a:ln>
                            <a:noFill/>
                          </a:ln>
                          <a:solidFill>
                            <a:schemeClr val="tx1"/>
                          </a:solidFill>
                          <a:effectLst/>
                          <a:latin typeface="Comic Sans MS" panose="030F0902030302020204" pitchFamily="66" charset="0"/>
                          <a:ea typeface="ＭＳ Ｐゴシック" panose="020B0600070205080204" pitchFamily="34" charset="-128"/>
                        </a:rPr>
                        <a:t>s time to buy chocolates.</a:t>
                      </a:r>
                      <a:endParaRPr kumimoji="0" lang="en-US"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endParaRPr>
                    </a:p>
                  </a:txBody>
                  <a:tcPr marL="137154" marR="91436" marT="45718" marB="45718" horzOverflow="overflow">
                    <a:lnL w="12700" cap="flat" cmpd="sng" algn="ctr">
                      <a:solidFill>
                        <a:schemeClr val="accent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1pPr>
                      <a:lvl2pPr marL="742950" indent="-28575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2pPr>
                      <a:lvl3pPr marL="1143000" indent="-22860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3pPr>
                      <a:lvl4pPr marL="1600200" indent="-22860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4pPr>
                      <a:lvl5pPr marL="2057400" indent="-22860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Comic Sans MS" panose="030F0902030302020204" pitchFamily="66" charset="0"/>
                          <a:ea typeface="ＭＳ Ｐゴシック" panose="020B0600070205080204" pitchFamily="34" charset="-128"/>
                        </a:rPr>
                        <a:t>Show Kyle a chocolate wrapper.</a:t>
                      </a:r>
                    </a:p>
                  </a:txBody>
                  <a:tcPr marL="137154" marR="91436"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1pPr>
                      <a:lvl2pPr marL="742950" indent="-28575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2pPr>
                      <a:lvl3pPr marL="1143000" indent="-22860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3pPr>
                      <a:lvl4pPr marL="1600200" indent="-22860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4pPr>
                      <a:lvl5pPr marL="2057400" indent="-22860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Comic Sans MS" panose="030F0902030302020204" pitchFamily="66" charset="0"/>
                          <a:ea typeface="ＭＳ Ｐゴシック" panose="020B0600070205080204" pitchFamily="34" charset="-128"/>
                        </a:rPr>
                        <a:t>Support Kyle to shop and buy chocolate.</a:t>
                      </a:r>
                    </a:p>
                  </a:txBody>
                  <a:tcPr marL="137154" marR="91436" marT="45718" marB="45718" horzOverflow="overflow">
                    <a:lnL w="12700" cap="flat" cmpd="sng" algn="ctr">
                      <a:solidFill>
                        <a:schemeClr val="tx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60474156"/>
                  </a:ext>
                </a:extLst>
              </a:tr>
            </a:tbl>
          </a:graphicData>
        </a:graphic>
      </p:graphicFrame>
      <p:sp>
        <p:nvSpPr>
          <p:cNvPr id="149577" name="Rectangle 76">
            <a:extLst>
              <a:ext uri="{FF2B5EF4-FFF2-40B4-BE49-F238E27FC236}">
                <a16:creationId xmlns:a16="http://schemas.microsoft.com/office/drawing/2014/main" id="{2C2B5C99-979C-734F-98BF-98807BB9C55A}"/>
              </a:ext>
            </a:extLst>
          </p:cNvPr>
          <p:cNvSpPr>
            <a:spLocks noChangeArrowheads="1"/>
          </p:cNvSpPr>
          <p:nvPr/>
        </p:nvSpPr>
        <p:spPr bwMode="auto">
          <a:xfrm>
            <a:off x="0" y="8934450"/>
            <a:ext cx="1841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6" tIns="45718" rIns="91436" bIns="45718" anchor="ctr">
            <a:spAutoFit/>
          </a:bodyPr>
          <a:lstStyle>
            <a:lvl1pPr>
              <a:defRPr sz="2400" b="1">
                <a:solidFill>
                  <a:schemeClr val="tx1"/>
                </a:solidFill>
                <a:latin typeface="Comic Sans MS" panose="030F0902030302020204" pitchFamily="66" charset="0"/>
                <a:ea typeface="ＭＳ Ｐゴシック" panose="020B0600070205080204" pitchFamily="34" charset="-128"/>
              </a:defRPr>
            </a:lvl1pPr>
            <a:lvl2pPr marL="742950" indent="-285750">
              <a:defRPr sz="2400" b="1">
                <a:solidFill>
                  <a:schemeClr val="tx1"/>
                </a:solidFill>
                <a:latin typeface="Comic Sans MS" panose="030F0902030302020204" pitchFamily="66" charset="0"/>
                <a:ea typeface="ＭＳ Ｐゴシック" panose="020B0600070205080204" pitchFamily="34" charset="-128"/>
              </a:defRPr>
            </a:lvl2pPr>
            <a:lvl3pPr marL="1143000" indent="-228600">
              <a:defRPr sz="2400" b="1">
                <a:solidFill>
                  <a:schemeClr val="tx1"/>
                </a:solidFill>
                <a:latin typeface="Comic Sans MS" panose="030F0902030302020204" pitchFamily="66" charset="0"/>
                <a:ea typeface="ＭＳ Ｐゴシック" panose="020B0600070205080204" pitchFamily="34" charset="-128"/>
              </a:defRPr>
            </a:lvl3pPr>
            <a:lvl4pPr marL="1600200" indent="-228600">
              <a:defRPr sz="2400" b="1">
                <a:solidFill>
                  <a:schemeClr val="tx1"/>
                </a:solidFill>
                <a:latin typeface="Comic Sans MS" panose="030F0902030302020204" pitchFamily="66" charset="0"/>
                <a:ea typeface="ＭＳ Ｐゴシック" panose="020B0600070205080204" pitchFamily="34" charset="-128"/>
              </a:defRPr>
            </a:lvl4pPr>
            <a:lvl5pPr marL="2057400" indent="-228600">
              <a:defRPr sz="2400" b="1">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902030302020204" pitchFamily="66" charset="0"/>
                <a:ea typeface="ＭＳ Ｐゴシック" panose="020B0600070205080204" pitchFamily="34" charset="-128"/>
              </a:defRPr>
            </a:lvl9pPr>
          </a:lstStyle>
          <a:p>
            <a:pPr eaLnBrk="1" hangingPunct="1"/>
            <a:endParaRPr lang="en-US" altLang="en-US" b="0">
              <a:latin typeface="Arial" panose="020B0604020202020204" pitchFamily="34" charset="0"/>
            </a:endParaRPr>
          </a:p>
        </p:txBody>
      </p:sp>
    </p:spTree>
    <p:extLst>
      <p:ext uri="{BB962C8B-B14F-4D97-AF65-F5344CB8AC3E}">
        <p14:creationId xmlns:p14="http://schemas.microsoft.com/office/powerpoint/2010/main" val="14808483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DED3369-6A6F-BF44-BCAC-D9CB1D687AB2}"/>
              </a:ext>
            </a:extLst>
          </p:cNvPr>
          <p:cNvSpPr/>
          <p:nvPr/>
        </p:nvSpPr>
        <p:spPr>
          <a:xfrm>
            <a:off x="1517650" y="474663"/>
            <a:ext cx="7542213" cy="1422400"/>
          </a:xfrm>
          <a:prstGeom prst="rect">
            <a:avLst/>
          </a:prstGeom>
        </p:spPr>
        <p:txBody>
          <a:bodyPr lIns="99472" tIns="49737" rIns="99472" bIns="49737">
            <a:spAutoFit/>
          </a:bodyPr>
          <a:lstStyle/>
          <a:p>
            <a:pPr algn="ctr">
              <a:defRPr/>
            </a:pPr>
            <a:r>
              <a:rPr lang="en-US" sz="4400" dirty="0">
                <a:solidFill>
                  <a:srgbClr val="B3C33C"/>
                </a:solidFill>
                <a:latin typeface="Helvetica" pitchFamily="2" charset="0"/>
              </a:rPr>
              <a:t>Decision-Making</a:t>
            </a:r>
          </a:p>
          <a:p>
            <a:pPr algn="ctr">
              <a:defRPr/>
            </a:pPr>
            <a:r>
              <a:rPr lang="en-US" sz="4000" dirty="0">
                <a:solidFill>
                  <a:srgbClr val="B3C33C"/>
                </a:solidFill>
                <a:latin typeface="Helvetica" pitchFamily="2" charset="0"/>
              </a:rPr>
              <a:t>Types and Processes</a:t>
            </a:r>
          </a:p>
        </p:txBody>
      </p:sp>
      <p:sp>
        <p:nvSpPr>
          <p:cNvPr id="3" name="Rectangle 2">
            <a:extLst>
              <a:ext uri="{FF2B5EF4-FFF2-40B4-BE49-F238E27FC236}">
                <a16:creationId xmlns:a16="http://schemas.microsoft.com/office/drawing/2014/main" id="{BB112BB1-2CC6-9C4D-AF08-0520E845A737}"/>
              </a:ext>
            </a:extLst>
          </p:cNvPr>
          <p:cNvSpPr/>
          <p:nvPr/>
        </p:nvSpPr>
        <p:spPr>
          <a:xfrm>
            <a:off x="727075" y="2632075"/>
            <a:ext cx="8582025" cy="3025775"/>
          </a:xfrm>
          <a:prstGeom prst="rect">
            <a:avLst/>
          </a:prstGeom>
        </p:spPr>
        <p:txBody>
          <a:bodyPr lIns="99472" tIns="49737" rIns="99472" bIns="49737">
            <a:spAutoFit/>
          </a:bodyPr>
          <a:lstStyle/>
          <a:p>
            <a:pPr marL="622578" indent="-622578">
              <a:spcBef>
                <a:spcPct val="20000"/>
              </a:spcBef>
              <a:buFont typeface="Arial" panose="020B0604020202020204" pitchFamily="34" charset="0"/>
              <a:buChar char="•"/>
              <a:defRPr/>
            </a:pPr>
            <a:r>
              <a:rPr lang="en-US" sz="3922" dirty="0">
                <a:solidFill>
                  <a:srgbClr val="B3C33C"/>
                </a:solidFill>
                <a:latin typeface="Helvetica" pitchFamily="2" charset="0"/>
              </a:rPr>
              <a:t>Informed</a:t>
            </a:r>
            <a:r>
              <a:rPr lang="en-US" sz="3922" b="0" dirty="0">
                <a:latin typeface="Helvetica" pitchFamily="2" charset="0"/>
              </a:rPr>
              <a:t> decision-making</a:t>
            </a:r>
          </a:p>
          <a:p>
            <a:pPr>
              <a:spcBef>
                <a:spcPct val="20000"/>
              </a:spcBef>
              <a:defRPr/>
            </a:pPr>
            <a:endParaRPr lang="en-US" sz="1660" b="0" dirty="0">
              <a:latin typeface="Helvetica" pitchFamily="2" charset="0"/>
            </a:endParaRPr>
          </a:p>
          <a:p>
            <a:pPr marL="622578" indent="-622578">
              <a:spcBef>
                <a:spcPct val="20000"/>
              </a:spcBef>
              <a:buFont typeface="Arial" panose="020B0604020202020204" pitchFamily="34" charset="0"/>
              <a:buChar char="•"/>
              <a:defRPr/>
            </a:pPr>
            <a:r>
              <a:rPr lang="en-US" sz="3922" dirty="0">
                <a:solidFill>
                  <a:srgbClr val="B3C33C"/>
                </a:solidFill>
                <a:latin typeface="Helvetica" pitchFamily="2" charset="0"/>
              </a:rPr>
              <a:t>Supported</a:t>
            </a:r>
            <a:r>
              <a:rPr lang="en-US" sz="3922" b="0" dirty="0">
                <a:latin typeface="Helvetica" pitchFamily="2" charset="0"/>
              </a:rPr>
              <a:t> decision-making</a:t>
            </a:r>
          </a:p>
          <a:p>
            <a:pPr>
              <a:spcBef>
                <a:spcPct val="20000"/>
              </a:spcBef>
              <a:defRPr/>
            </a:pPr>
            <a:endParaRPr lang="en-US" sz="2490" b="0" dirty="0">
              <a:latin typeface="Helvetica" pitchFamily="2" charset="0"/>
            </a:endParaRPr>
          </a:p>
          <a:p>
            <a:pPr marL="622578" indent="-622578">
              <a:spcBef>
                <a:spcPct val="20000"/>
              </a:spcBef>
              <a:buFont typeface="Arial" panose="020B0604020202020204" pitchFamily="34" charset="0"/>
              <a:buChar char="•"/>
              <a:defRPr/>
            </a:pPr>
            <a:r>
              <a:rPr lang="en-US" sz="3922" dirty="0">
                <a:solidFill>
                  <a:srgbClr val="B3C33C"/>
                </a:solidFill>
                <a:latin typeface="Helvetica" pitchFamily="2" charset="0"/>
              </a:rPr>
              <a:t>Substitute</a:t>
            </a:r>
            <a:r>
              <a:rPr lang="en-US" sz="3922" b="0" dirty="0">
                <a:latin typeface="Helvetica" pitchFamily="2" charset="0"/>
              </a:rPr>
              <a:t> decision-making</a:t>
            </a:r>
          </a:p>
        </p:txBody>
      </p:sp>
      <p:sp>
        <p:nvSpPr>
          <p:cNvPr id="5" name="Rectangle 4">
            <a:extLst>
              <a:ext uri="{FF2B5EF4-FFF2-40B4-BE49-F238E27FC236}">
                <a16:creationId xmlns:a16="http://schemas.microsoft.com/office/drawing/2014/main" id="{5071BBC4-E441-9843-9D45-B805F24A0E7B}"/>
              </a:ext>
            </a:extLst>
          </p:cNvPr>
          <p:cNvSpPr/>
          <p:nvPr/>
        </p:nvSpPr>
        <p:spPr>
          <a:xfrm>
            <a:off x="52988" y="7266365"/>
            <a:ext cx="3392404" cy="338554"/>
          </a:xfrm>
          <a:prstGeom prst="rect">
            <a:avLst/>
          </a:prstGeom>
        </p:spPr>
        <p:txBody>
          <a:bodyPr wrap="none">
            <a:spAutoFit/>
          </a:bodyPr>
          <a:lstStyle/>
          <a:p>
            <a:pPr>
              <a:spcAft>
                <a:spcPts val="0"/>
              </a:spcAft>
            </a:pPr>
            <a:r>
              <a:rPr lang="en-US" sz="1600" dirty="0">
                <a:solidFill>
                  <a:schemeClr val="bg1">
                    <a:lumMod val="65000"/>
                  </a:schemeClr>
                </a:solidFill>
                <a:latin typeface="Helvetica" pitchFamily="2" charset="0"/>
                <a:ea typeface="Calibri" panose="020F0502020204030204" pitchFamily="34" charset="0"/>
                <a:cs typeface="Times New Roman" panose="02020603050405020304" pitchFamily="18" charset="0"/>
              </a:rPr>
              <a:t>© TLCPCP 2019 </a:t>
            </a:r>
            <a:r>
              <a:rPr lang="en-US" sz="1600" dirty="0" err="1">
                <a:solidFill>
                  <a:schemeClr val="bg1">
                    <a:lumMod val="65000"/>
                  </a:schemeClr>
                </a:solidFill>
                <a:latin typeface="Helvetica" pitchFamily="2" charset="0"/>
                <a:ea typeface="Calibri" panose="020F0502020204030204" pitchFamily="34" charset="0"/>
                <a:cs typeface="Times New Roman" panose="02020603050405020304" pitchFamily="18" charset="0"/>
              </a:rPr>
              <a:t>www.tlcpcp.com</a:t>
            </a:r>
            <a:endParaRPr lang="en-CA" sz="1600" dirty="0">
              <a:solidFill>
                <a:schemeClr val="bg1">
                  <a:lumMod val="65000"/>
                </a:schemeClr>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20768650"/>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3427" name="Rectangle 3">
            <a:extLst>
              <a:ext uri="{FF2B5EF4-FFF2-40B4-BE49-F238E27FC236}">
                <a16:creationId xmlns:a16="http://schemas.microsoft.com/office/drawing/2014/main" id="{3FF28CF4-C9E4-5A44-8604-0E01FC4420E0}"/>
              </a:ext>
            </a:extLst>
          </p:cNvPr>
          <p:cNvSpPr>
            <a:spLocks noGrp="1" noChangeArrowheads="1"/>
          </p:cNvSpPr>
          <p:nvPr>
            <p:ph idx="1"/>
          </p:nvPr>
        </p:nvSpPr>
        <p:spPr>
          <a:xfrm>
            <a:off x="503238" y="1677988"/>
            <a:ext cx="9143999" cy="5088731"/>
          </a:xfrm>
        </p:spPr>
        <p:txBody>
          <a:bodyPr>
            <a:normAutofit lnSpcReduction="10000"/>
          </a:bodyPr>
          <a:lstStyle/>
          <a:p>
            <a:pPr marL="0" indent="0" eaLnBrk="1" hangingPunct="1">
              <a:buNone/>
              <a:defRPr/>
            </a:pPr>
            <a:r>
              <a:rPr lang="en-GB" sz="3600" b="1" dirty="0">
                <a:latin typeface="Helvetica"/>
                <a:cs typeface="Helvetica"/>
              </a:rPr>
              <a:t>Spend 10 minutes in your learning groups sharing a significant decision in your life during the last couple of years:</a:t>
            </a:r>
          </a:p>
          <a:p>
            <a:pPr eaLnBrk="1" hangingPunct="1">
              <a:defRPr/>
            </a:pPr>
            <a:endParaRPr lang="en-GB" sz="3200" dirty="0">
              <a:latin typeface="Helvetica"/>
              <a:cs typeface="Helvetica"/>
            </a:endParaRPr>
          </a:p>
          <a:p>
            <a:pPr marL="712788" indent="0" defTabSz="1176338" eaLnBrk="1" hangingPunct="1">
              <a:defRPr/>
            </a:pPr>
            <a:r>
              <a:rPr lang="en-GB" sz="3200" dirty="0">
                <a:latin typeface="Helvetica"/>
                <a:cs typeface="Helvetica"/>
              </a:rPr>
              <a:t>What was the decision to be made?</a:t>
            </a:r>
          </a:p>
          <a:p>
            <a:pPr marL="712788" indent="0" defTabSz="1176338" eaLnBrk="1" hangingPunct="1">
              <a:defRPr/>
            </a:pPr>
            <a:r>
              <a:rPr lang="en-GB" sz="3200" dirty="0">
                <a:latin typeface="Helvetica"/>
                <a:cs typeface="Helvetica"/>
              </a:rPr>
              <a:t>How did you consider your options?</a:t>
            </a:r>
          </a:p>
          <a:p>
            <a:pPr marL="712788" indent="0" defTabSz="1176338" eaLnBrk="1" hangingPunct="1">
              <a:defRPr/>
            </a:pPr>
            <a:r>
              <a:rPr lang="en-GB" sz="3200" dirty="0">
                <a:latin typeface="Helvetica"/>
                <a:cs typeface="Helvetica"/>
              </a:rPr>
              <a:t>How were you involved &amp; did anyone help </a:t>
            </a:r>
          </a:p>
          <a:p>
            <a:pPr marL="712788" indent="0" defTabSz="1176338" eaLnBrk="1" hangingPunct="1">
              <a:buNone/>
              <a:defRPr/>
            </a:pPr>
            <a:r>
              <a:rPr lang="en-GB" sz="3200" dirty="0">
                <a:latin typeface="Helvetica"/>
                <a:cs typeface="Helvetica"/>
              </a:rPr>
              <a:t>  you with the decision?</a:t>
            </a:r>
          </a:p>
          <a:p>
            <a:pPr marL="712788" indent="0" defTabSz="1176338" eaLnBrk="1" hangingPunct="1">
              <a:defRPr/>
            </a:pPr>
            <a:r>
              <a:rPr lang="en-GB" sz="3200" dirty="0">
                <a:latin typeface="Helvetica"/>
                <a:cs typeface="Helvetica"/>
              </a:rPr>
              <a:t> Who made the final decision? </a:t>
            </a:r>
          </a:p>
          <a:p>
            <a:pPr marL="712788" indent="0" defTabSz="1176338" eaLnBrk="1" hangingPunct="1">
              <a:buFontTx/>
              <a:buNone/>
              <a:defRPr/>
            </a:pPr>
            <a:r>
              <a:rPr lang="en-GB" sz="3200" dirty="0">
                <a:latin typeface="Helvetica"/>
                <a:cs typeface="Helvetica"/>
              </a:rPr>
              <a:t> </a:t>
            </a:r>
            <a:endParaRPr lang="en-US" sz="3200" dirty="0">
              <a:latin typeface="Helvetica"/>
              <a:cs typeface="Helvetica"/>
            </a:endParaRPr>
          </a:p>
        </p:txBody>
      </p:sp>
      <p:sp>
        <p:nvSpPr>
          <p:cNvPr id="174082" name="TextBox 1">
            <a:extLst>
              <a:ext uri="{FF2B5EF4-FFF2-40B4-BE49-F238E27FC236}">
                <a16:creationId xmlns:a16="http://schemas.microsoft.com/office/drawing/2014/main" id="{3D8EE603-D3A1-BA44-A286-8E37D5E52F4B}"/>
              </a:ext>
            </a:extLst>
          </p:cNvPr>
          <p:cNvSpPr txBox="1">
            <a:spLocks noChangeArrowheads="1"/>
          </p:cNvSpPr>
          <p:nvPr/>
        </p:nvSpPr>
        <p:spPr bwMode="auto">
          <a:xfrm>
            <a:off x="0" y="421482"/>
            <a:ext cx="10150475" cy="706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b="1">
                <a:solidFill>
                  <a:schemeClr val="tx1"/>
                </a:solidFill>
                <a:latin typeface="Comic Sans MS" panose="030F0902030302020204" pitchFamily="66" charset="0"/>
                <a:ea typeface="ＭＳ Ｐゴシック" panose="020B0600070205080204" pitchFamily="34" charset="-128"/>
              </a:defRPr>
            </a:lvl1pPr>
            <a:lvl2pPr marL="742950" indent="-285750">
              <a:defRPr sz="2400" b="1">
                <a:solidFill>
                  <a:schemeClr val="tx1"/>
                </a:solidFill>
                <a:latin typeface="Comic Sans MS" panose="030F0902030302020204" pitchFamily="66" charset="0"/>
                <a:ea typeface="ＭＳ Ｐゴシック" panose="020B0600070205080204" pitchFamily="34" charset="-128"/>
              </a:defRPr>
            </a:lvl2pPr>
            <a:lvl3pPr marL="1143000" indent="-228600">
              <a:defRPr sz="2400" b="1">
                <a:solidFill>
                  <a:schemeClr val="tx1"/>
                </a:solidFill>
                <a:latin typeface="Comic Sans MS" panose="030F0902030302020204" pitchFamily="66" charset="0"/>
                <a:ea typeface="ＭＳ Ｐゴシック" panose="020B0600070205080204" pitchFamily="34" charset="-128"/>
              </a:defRPr>
            </a:lvl3pPr>
            <a:lvl4pPr marL="1600200" indent="-228600">
              <a:defRPr sz="2400" b="1">
                <a:solidFill>
                  <a:schemeClr val="tx1"/>
                </a:solidFill>
                <a:latin typeface="Comic Sans MS" panose="030F0902030302020204" pitchFamily="66" charset="0"/>
                <a:ea typeface="ＭＳ Ｐゴシック" panose="020B0600070205080204" pitchFamily="34" charset="-128"/>
              </a:defRPr>
            </a:lvl4pPr>
            <a:lvl5pPr marL="2057400" indent="-228600">
              <a:defRPr sz="2400" b="1">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902030302020204" pitchFamily="66" charset="0"/>
                <a:ea typeface="ＭＳ Ｐゴシック" panose="020B0600070205080204" pitchFamily="34" charset="-128"/>
              </a:defRPr>
            </a:lvl9pPr>
          </a:lstStyle>
          <a:p>
            <a:pPr algn="ctr"/>
            <a:r>
              <a:rPr lang="en-US" altLang="en-US" sz="4000" dirty="0">
                <a:solidFill>
                  <a:srgbClr val="B3C33C"/>
                </a:solidFill>
                <a:latin typeface="Helvetica" pitchFamily="2" charset="0"/>
              </a:rPr>
              <a:t>Decision-Making</a:t>
            </a:r>
          </a:p>
        </p:txBody>
      </p:sp>
    </p:spTree>
    <p:extLst>
      <p:ext uri="{BB962C8B-B14F-4D97-AF65-F5344CB8AC3E}">
        <p14:creationId xmlns:p14="http://schemas.microsoft.com/office/powerpoint/2010/main" val="717827136"/>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1873F0-690F-9D42-A574-995362CC34F9}"/>
              </a:ext>
            </a:extLst>
          </p:cNvPr>
          <p:cNvSpPr>
            <a:spLocks noGrp="1"/>
          </p:cNvSpPr>
          <p:nvPr>
            <p:ph type="ctrTitle"/>
          </p:nvPr>
        </p:nvSpPr>
        <p:spPr>
          <a:xfrm>
            <a:off x="774329" y="442119"/>
            <a:ext cx="8601816" cy="888631"/>
          </a:xfrm>
        </p:spPr>
        <p:txBody>
          <a:bodyPr>
            <a:normAutofit/>
          </a:bodyPr>
          <a:lstStyle/>
          <a:p>
            <a:r>
              <a:rPr lang="en-US" sz="4400" b="1" dirty="0">
                <a:solidFill>
                  <a:srgbClr val="B3C33C"/>
                </a:solidFill>
                <a:latin typeface="Helvetica" pitchFamily="2" charset="0"/>
              </a:rPr>
              <a:t>Breakout rooms</a:t>
            </a:r>
          </a:p>
        </p:txBody>
      </p:sp>
      <p:sp>
        <p:nvSpPr>
          <p:cNvPr id="5" name="Subtitle 4">
            <a:extLst>
              <a:ext uri="{FF2B5EF4-FFF2-40B4-BE49-F238E27FC236}">
                <a16:creationId xmlns:a16="http://schemas.microsoft.com/office/drawing/2014/main" id="{65259FF6-83D8-BA4B-94CD-E77CAA806C9D}"/>
              </a:ext>
            </a:extLst>
          </p:cNvPr>
          <p:cNvSpPr>
            <a:spLocks noGrp="1"/>
          </p:cNvSpPr>
          <p:nvPr>
            <p:ph type="subTitle" idx="1"/>
          </p:nvPr>
        </p:nvSpPr>
        <p:spPr>
          <a:xfrm>
            <a:off x="241426" y="1661319"/>
            <a:ext cx="9667622" cy="5181600"/>
          </a:xfrm>
        </p:spPr>
        <p:txBody>
          <a:bodyPr>
            <a:normAutofit fontScale="92500" lnSpcReduction="20000"/>
          </a:bodyPr>
          <a:lstStyle/>
          <a:p>
            <a:pPr algn="l"/>
            <a:r>
              <a:rPr lang="en-US" sz="2800" b="1" dirty="0">
                <a:solidFill>
                  <a:srgbClr val="2D568D"/>
                </a:solidFill>
              </a:rPr>
              <a:t>Facilitator</a:t>
            </a:r>
            <a:r>
              <a:rPr lang="en-US" sz="2800" b="1" dirty="0">
                <a:solidFill>
                  <a:schemeClr val="accent4"/>
                </a:solidFill>
              </a:rPr>
              <a:t> </a:t>
            </a:r>
          </a:p>
          <a:p>
            <a:pPr marL="505983" indent="-505983" algn="l">
              <a:buFont typeface="Arial" panose="020B0604020202020204" pitchFamily="34" charset="0"/>
              <a:buChar char="•"/>
            </a:pPr>
            <a:r>
              <a:rPr lang="en-US" sz="2800" dirty="0"/>
              <a:t>Keep things moving</a:t>
            </a:r>
          </a:p>
          <a:p>
            <a:pPr marL="505983" indent="-505983" algn="l">
              <a:buFont typeface="Arial" panose="020B0604020202020204" pitchFamily="34" charset="0"/>
              <a:buChar char="•"/>
            </a:pPr>
            <a:r>
              <a:rPr lang="en-US" sz="2800" dirty="0"/>
              <a:t>Remind of 1 person at a time</a:t>
            </a:r>
          </a:p>
          <a:p>
            <a:pPr marL="505983" indent="-505983" algn="l">
              <a:buFont typeface="Arial" panose="020B0604020202020204" pitchFamily="34" charset="0"/>
              <a:buChar char="•"/>
            </a:pPr>
            <a:r>
              <a:rPr lang="en-US" sz="2800" dirty="0"/>
              <a:t>Encourage everyone to participate</a:t>
            </a:r>
            <a:endParaRPr lang="en-US" sz="2800" b="1" dirty="0">
              <a:solidFill>
                <a:schemeClr val="accent6"/>
              </a:solidFill>
            </a:endParaRPr>
          </a:p>
          <a:p>
            <a:pPr algn="l"/>
            <a:r>
              <a:rPr lang="en-US" sz="2800" b="1" dirty="0">
                <a:solidFill>
                  <a:srgbClr val="A24694"/>
                </a:solidFill>
              </a:rPr>
              <a:t>Timekeeper</a:t>
            </a:r>
          </a:p>
          <a:p>
            <a:pPr marL="505983" indent="-505983" algn="l">
              <a:lnSpc>
                <a:spcPct val="100000"/>
              </a:lnSpc>
              <a:buFont typeface="Arial" panose="020B0604020202020204" pitchFamily="34" charset="0"/>
              <a:buChar char="•"/>
            </a:pPr>
            <a:r>
              <a:rPr lang="en-US" sz="2800" dirty="0"/>
              <a:t>Keep eye on the clock and give people reminders of how much time is left. </a:t>
            </a:r>
          </a:p>
          <a:p>
            <a:pPr marL="505983" indent="-505983" algn="l">
              <a:lnSpc>
                <a:spcPct val="100000"/>
              </a:lnSpc>
              <a:buFont typeface="Arial" panose="020B0604020202020204" pitchFamily="34" charset="0"/>
              <a:buChar char="•"/>
            </a:pPr>
            <a:r>
              <a:rPr lang="en-US" sz="2800" dirty="0"/>
              <a:t>When using timed rounds, let people know when their time is about to end</a:t>
            </a:r>
          </a:p>
          <a:p>
            <a:pPr algn="l"/>
            <a:r>
              <a:rPr lang="en-US" sz="2800" b="1" dirty="0">
                <a:solidFill>
                  <a:srgbClr val="40A7B9"/>
                </a:solidFill>
              </a:rPr>
              <a:t>Recorder/Reporter </a:t>
            </a:r>
          </a:p>
          <a:p>
            <a:pPr marL="505983" indent="-505983" algn="l">
              <a:buFont typeface="Arial" panose="020B0604020202020204" pitchFamily="34" charset="0"/>
              <a:buChar char="•"/>
            </a:pPr>
            <a:r>
              <a:rPr lang="en-US" sz="2800" dirty="0"/>
              <a:t>Keep notes for the group – point form is fine</a:t>
            </a:r>
          </a:p>
          <a:p>
            <a:pPr marL="505983" indent="-505983" algn="l">
              <a:buFont typeface="Arial" panose="020B0604020202020204" pitchFamily="34" charset="0"/>
              <a:buChar char="•"/>
            </a:pPr>
            <a:r>
              <a:rPr lang="en-US" sz="2800" dirty="0"/>
              <a:t>Report back to larger group – either verbally or in Chat based on request</a:t>
            </a:r>
          </a:p>
          <a:p>
            <a:pPr marL="505983" indent="-505983" algn="l">
              <a:lnSpc>
                <a:spcPct val="100000"/>
              </a:lnSpc>
              <a:buFont typeface="Arial" panose="020B0604020202020204" pitchFamily="34" charset="0"/>
              <a:buChar char="•"/>
            </a:pPr>
            <a:endParaRPr lang="en-US" sz="2800" dirty="0"/>
          </a:p>
          <a:p>
            <a:endParaRPr lang="en-US" sz="2800" dirty="0">
              <a:solidFill>
                <a:srgbClr val="0070C0"/>
              </a:solidFill>
            </a:endParaRPr>
          </a:p>
        </p:txBody>
      </p:sp>
    </p:spTree>
    <p:extLst>
      <p:ext uri="{BB962C8B-B14F-4D97-AF65-F5344CB8AC3E}">
        <p14:creationId xmlns:p14="http://schemas.microsoft.com/office/powerpoint/2010/main" val="29154628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6129" name="Picture 2">
            <a:extLst>
              <a:ext uri="{FF2B5EF4-FFF2-40B4-BE49-F238E27FC236}">
                <a16:creationId xmlns:a16="http://schemas.microsoft.com/office/drawing/2014/main" id="{AC9DC92B-1741-DE47-B454-56830ADDA0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563" y="-14288"/>
            <a:ext cx="10363201" cy="14606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6130" name="TextBox 4">
            <a:extLst>
              <a:ext uri="{FF2B5EF4-FFF2-40B4-BE49-F238E27FC236}">
                <a16:creationId xmlns:a16="http://schemas.microsoft.com/office/drawing/2014/main" id="{87356305-CA39-9440-8ECA-35250AE75FD9}"/>
              </a:ext>
            </a:extLst>
          </p:cNvPr>
          <p:cNvSpPr txBox="1">
            <a:spLocks noChangeArrowheads="1"/>
          </p:cNvSpPr>
          <p:nvPr/>
        </p:nvSpPr>
        <p:spPr bwMode="auto">
          <a:xfrm>
            <a:off x="5608638" y="365919"/>
            <a:ext cx="2066925" cy="931862"/>
          </a:xfrm>
          <a:prstGeom prst="rect">
            <a:avLst/>
          </a:prstGeom>
          <a:solidFill>
            <a:schemeClr val="bg1"/>
          </a:solidFill>
          <a:ln>
            <a:noFill/>
          </a:ln>
        </p:spPr>
        <p:txBody>
          <a:bodyPr lIns="101370" tIns="50685" rIns="101370" bIns="50685">
            <a:spAutoFit/>
          </a:bodyPr>
          <a:lstStyle>
            <a:lvl1pPr>
              <a:defRPr sz="2400" b="1">
                <a:solidFill>
                  <a:schemeClr val="tx1"/>
                </a:solidFill>
                <a:latin typeface="Comic Sans MS" panose="030F0902030302020204" pitchFamily="66" charset="0"/>
                <a:ea typeface="ＭＳ Ｐゴシック" panose="020B0600070205080204" pitchFamily="34" charset="-128"/>
              </a:defRPr>
            </a:lvl1pPr>
            <a:lvl2pPr marL="742950" indent="-285750">
              <a:defRPr sz="2400" b="1">
                <a:solidFill>
                  <a:schemeClr val="tx1"/>
                </a:solidFill>
                <a:latin typeface="Comic Sans MS" panose="030F0902030302020204" pitchFamily="66" charset="0"/>
                <a:ea typeface="ＭＳ Ｐゴシック" panose="020B0600070205080204" pitchFamily="34" charset="-128"/>
              </a:defRPr>
            </a:lvl2pPr>
            <a:lvl3pPr marL="1143000" indent="-228600">
              <a:defRPr sz="2400" b="1">
                <a:solidFill>
                  <a:schemeClr val="tx1"/>
                </a:solidFill>
                <a:latin typeface="Comic Sans MS" panose="030F0902030302020204" pitchFamily="66" charset="0"/>
                <a:ea typeface="ＭＳ Ｐゴシック" panose="020B0600070205080204" pitchFamily="34" charset="-128"/>
              </a:defRPr>
            </a:lvl3pPr>
            <a:lvl4pPr marL="1600200" indent="-228600">
              <a:defRPr sz="2400" b="1">
                <a:solidFill>
                  <a:schemeClr val="tx1"/>
                </a:solidFill>
                <a:latin typeface="Comic Sans MS" panose="030F0902030302020204" pitchFamily="66" charset="0"/>
                <a:ea typeface="ＭＳ Ｐゴシック" panose="020B0600070205080204" pitchFamily="34" charset="-128"/>
              </a:defRPr>
            </a:lvl4pPr>
            <a:lvl5pPr marL="2057400" indent="-228600">
              <a:defRPr sz="2400" b="1">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902030302020204" pitchFamily="66" charset="0"/>
                <a:ea typeface="ＭＳ Ｐゴシック" panose="020B0600070205080204" pitchFamily="34" charset="-128"/>
              </a:defRPr>
            </a:lvl9pPr>
          </a:lstStyle>
          <a:p>
            <a:r>
              <a:rPr lang="en-CA" altLang="en-US" sz="4800" b="0" dirty="0">
                <a:latin typeface="Brush Script MT" panose="03060802040406070304" pitchFamily="66" charset="-122"/>
              </a:rPr>
              <a:t>profile</a:t>
            </a:r>
            <a:r>
              <a:rPr lang="en-CA" altLang="en-US" sz="5400" dirty="0">
                <a:solidFill>
                  <a:srgbClr val="FF0000"/>
                </a:solidFill>
                <a:latin typeface="Brush Script MT" panose="03060802040406070304" pitchFamily="66" charset="-122"/>
              </a:rPr>
              <a:t> </a:t>
            </a:r>
            <a:endParaRPr lang="en-US" altLang="en-US" sz="5400" dirty="0">
              <a:solidFill>
                <a:srgbClr val="FF0000"/>
              </a:solidFill>
              <a:latin typeface="Brush Script MT" panose="03060802040406070304" pitchFamily="66" charset="-122"/>
            </a:endParaRPr>
          </a:p>
        </p:txBody>
      </p:sp>
    </p:spTree>
    <p:extLst>
      <p:ext uri="{BB962C8B-B14F-4D97-AF65-F5344CB8AC3E}">
        <p14:creationId xmlns:p14="http://schemas.microsoft.com/office/powerpoint/2010/main" val="1862319006"/>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8177" name="Picture 5">
            <a:extLst>
              <a:ext uri="{FF2B5EF4-FFF2-40B4-BE49-F238E27FC236}">
                <a16:creationId xmlns:a16="http://schemas.microsoft.com/office/drawing/2014/main" id="{52462AE5-D37C-AF41-8A1E-6F09F98064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149087" cy="7588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8481416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0226" name="Picture 3" descr="decisionmakingagreement.pdf">
            <a:extLst>
              <a:ext uri="{FF2B5EF4-FFF2-40B4-BE49-F238E27FC236}">
                <a16:creationId xmlns:a16="http://schemas.microsoft.com/office/drawing/2014/main" id="{D8705644-7355-D04D-B71B-DC5AC0FF303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2563" y="-137754"/>
            <a:ext cx="10363201" cy="7819668"/>
          </a:xfrm>
          <a:prstGeom prst="rect">
            <a:avLst/>
          </a:prstGeom>
          <a:solidFill>
            <a:schemeClr val="bg1"/>
          </a:solidFill>
          <a:ln>
            <a:noFill/>
          </a:ln>
        </p:spPr>
      </p:pic>
    </p:spTree>
    <p:extLst>
      <p:ext uri="{BB962C8B-B14F-4D97-AF65-F5344CB8AC3E}">
        <p14:creationId xmlns:p14="http://schemas.microsoft.com/office/powerpoint/2010/main" val="3640814701"/>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5">
            <a:extLst>
              <a:ext uri="{FF2B5EF4-FFF2-40B4-BE49-F238E27FC236}">
                <a16:creationId xmlns:a16="http://schemas.microsoft.com/office/drawing/2014/main" id="{113196A6-E861-8547-AFC9-FC3D15EA5F88}"/>
              </a:ext>
            </a:extLst>
          </p:cNvPr>
          <p:cNvSpPr>
            <a:spLocks noChangeArrowheads="1"/>
          </p:cNvSpPr>
          <p:nvPr/>
        </p:nvSpPr>
        <p:spPr bwMode="auto">
          <a:xfrm>
            <a:off x="0" y="0"/>
            <a:ext cx="10150475"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a:defRPr sz="2400" b="1">
                <a:solidFill>
                  <a:schemeClr val="tx1"/>
                </a:solidFill>
                <a:latin typeface="Comic Sans MS" panose="030F0902030302020204" pitchFamily="66" charset="0"/>
                <a:ea typeface="ＭＳ Ｐゴシック" panose="020B0600070205080204" pitchFamily="34" charset="-128"/>
              </a:defRPr>
            </a:lvl1pPr>
            <a:lvl2pPr marL="742950" indent="-285750">
              <a:defRPr sz="2400" b="1">
                <a:solidFill>
                  <a:schemeClr val="tx1"/>
                </a:solidFill>
                <a:latin typeface="Comic Sans MS" panose="030F0902030302020204" pitchFamily="66" charset="0"/>
                <a:ea typeface="ＭＳ Ｐゴシック" panose="020B0600070205080204" pitchFamily="34" charset="-128"/>
              </a:defRPr>
            </a:lvl2pPr>
            <a:lvl3pPr marL="1143000" indent="-228600">
              <a:defRPr sz="2400" b="1">
                <a:solidFill>
                  <a:schemeClr val="tx1"/>
                </a:solidFill>
                <a:latin typeface="Comic Sans MS" panose="030F0902030302020204" pitchFamily="66" charset="0"/>
                <a:ea typeface="ＭＳ Ｐゴシック" panose="020B0600070205080204" pitchFamily="34" charset="-128"/>
              </a:defRPr>
            </a:lvl3pPr>
            <a:lvl4pPr marL="1600200" indent="-228600">
              <a:defRPr sz="2400" b="1">
                <a:solidFill>
                  <a:schemeClr val="tx1"/>
                </a:solidFill>
                <a:latin typeface="Comic Sans MS" panose="030F0902030302020204" pitchFamily="66" charset="0"/>
                <a:ea typeface="ＭＳ Ｐゴシック" panose="020B0600070205080204" pitchFamily="34" charset="-128"/>
              </a:defRPr>
            </a:lvl4pPr>
            <a:lvl5pPr marL="2057400" indent="-228600">
              <a:defRPr sz="2400" b="1">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902030302020204" pitchFamily="66" charset="0"/>
                <a:ea typeface="ＭＳ Ｐゴシック" panose="020B0600070205080204" pitchFamily="34" charset="-128"/>
              </a:defRPr>
            </a:lvl9pPr>
          </a:lstStyle>
          <a:p>
            <a:endParaRPr lang="en-GB" altLang="en-US"/>
          </a:p>
        </p:txBody>
      </p:sp>
      <p:graphicFrame>
        <p:nvGraphicFramePr>
          <p:cNvPr id="182275" name="Object 2">
            <a:extLst>
              <a:ext uri="{FF2B5EF4-FFF2-40B4-BE49-F238E27FC236}">
                <a16:creationId xmlns:a16="http://schemas.microsoft.com/office/drawing/2014/main" id="{2CAA5591-3A99-E74D-843C-95D7216787D6}"/>
              </a:ext>
            </a:extLst>
          </p:cNvPr>
          <p:cNvGraphicFramePr>
            <a:graphicFrameLocks noChangeAspect="1"/>
          </p:cNvGraphicFramePr>
          <p:nvPr>
            <p:extLst>
              <p:ext uri="{D42A27DB-BD31-4B8C-83A1-F6EECF244321}">
                <p14:modId xmlns:p14="http://schemas.microsoft.com/office/powerpoint/2010/main" val="3417873961"/>
              </p:ext>
            </p:extLst>
          </p:nvPr>
        </p:nvGraphicFramePr>
        <p:xfrm>
          <a:off x="365125" y="1737519"/>
          <a:ext cx="9572625" cy="4343400"/>
        </p:xfrm>
        <a:graphic>
          <a:graphicData uri="http://schemas.openxmlformats.org/presentationml/2006/ole">
            <mc:AlternateContent xmlns:mc="http://schemas.openxmlformats.org/markup-compatibility/2006">
              <mc:Choice xmlns:v="urn:schemas-microsoft-com:vml" Requires="v">
                <p:oleObj spid="_x0000_s22641" name="Document" r:id="rId4" imgW="4184650" imgH="1898650" progId="Word.Document.12">
                  <p:embed/>
                </p:oleObj>
              </mc:Choice>
              <mc:Fallback>
                <p:oleObj name="Document" r:id="rId4" imgW="4184650" imgH="1898650" progId="Word.Document.12">
                  <p:embed/>
                  <p:pic>
                    <p:nvPicPr>
                      <p:cNvPr id="182275" name="Object 2">
                        <a:extLst>
                          <a:ext uri="{FF2B5EF4-FFF2-40B4-BE49-F238E27FC236}">
                            <a16:creationId xmlns:a16="http://schemas.microsoft.com/office/drawing/2014/main" id="{2CAA5591-3A99-E74D-843C-95D7216787D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125" y="1737519"/>
                        <a:ext cx="9572625" cy="4343400"/>
                      </a:xfrm>
                      <a:prstGeom prst="rect">
                        <a:avLst/>
                      </a:prstGeom>
                      <a:noFill/>
                      <a:ln>
                        <a:noFill/>
                      </a:ln>
                    </p:spPr>
                  </p:pic>
                </p:oleObj>
              </mc:Fallback>
            </mc:AlternateContent>
          </a:graphicData>
        </a:graphic>
      </p:graphicFrame>
      <p:sp>
        <p:nvSpPr>
          <p:cNvPr id="4" name="TextBox 3">
            <a:extLst>
              <a:ext uri="{FF2B5EF4-FFF2-40B4-BE49-F238E27FC236}">
                <a16:creationId xmlns:a16="http://schemas.microsoft.com/office/drawing/2014/main" id="{F92F23CA-F50F-5842-BA57-6BBA83C78155}"/>
              </a:ext>
            </a:extLst>
          </p:cNvPr>
          <p:cNvSpPr txBox="1"/>
          <p:nvPr/>
        </p:nvSpPr>
        <p:spPr>
          <a:xfrm>
            <a:off x="-1" y="469177"/>
            <a:ext cx="10150475" cy="707885"/>
          </a:xfrm>
          <a:prstGeom prst="rect">
            <a:avLst/>
          </a:prstGeom>
          <a:noFill/>
        </p:spPr>
        <p:txBody>
          <a:bodyPr wrap="square">
            <a:spAutoFit/>
          </a:bodyPr>
          <a:lstStyle/>
          <a:p>
            <a:pPr algn="ctr">
              <a:defRPr/>
            </a:pPr>
            <a:r>
              <a:rPr lang="en-US" sz="4000" dirty="0">
                <a:solidFill>
                  <a:srgbClr val="B3C33C"/>
                </a:solidFill>
                <a:latin typeface="Arial"/>
                <a:ea typeface="ＭＳ Ｐゴシック" charset="0"/>
                <a:cs typeface="Arial"/>
              </a:rPr>
              <a:t>Decision Making Agreement</a:t>
            </a:r>
          </a:p>
        </p:txBody>
      </p:sp>
    </p:spTree>
    <p:extLst>
      <p:ext uri="{BB962C8B-B14F-4D97-AF65-F5344CB8AC3E}">
        <p14:creationId xmlns:p14="http://schemas.microsoft.com/office/powerpoint/2010/main" val="3024661216"/>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C0588-E5A5-5844-A6E6-1A67B0F7A479}"/>
              </a:ext>
            </a:extLst>
          </p:cNvPr>
          <p:cNvSpPr>
            <a:spLocks noGrp="1"/>
          </p:cNvSpPr>
          <p:nvPr>
            <p:ph type="title"/>
          </p:nvPr>
        </p:nvSpPr>
        <p:spPr>
          <a:xfrm>
            <a:off x="697844" y="-167481"/>
            <a:ext cx="8754785" cy="1467018"/>
          </a:xfrm>
        </p:spPr>
        <p:txBody>
          <a:bodyPr/>
          <a:lstStyle/>
          <a:p>
            <a:pPr algn="ctr"/>
            <a:r>
              <a:rPr lang="en-US" altLang="en-US" b="1" dirty="0">
                <a:solidFill>
                  <a:srgbClr val="B3C33C"/>
                </a:solidFill>
                <a:latin typeface="Calibri" panose="020F0502020204030204" pitchFamily="34" charset="0"/>
                <a:ea typeface="Calibri" panose="020F0502020204030204" pitchFamily="34" charset="0"/>
                <a:cs typeface="Times New Roman" panose="02020603050405020304" pitchFamily="18" charset="0"/>
              </a:rPr>
              <a:t>Decision Making Agreement</a:t>
            </a:r>
            <a:br>
              <a:rPr lang="en-US" altLang="en-US" sz="885" dirty="0">
                <a:solidFill>
                  <a:srgbClr val="B3C33C"/>
                </a:solidFill>
              </a:rPr>
            </a:br>
            <a:endParaRPr lang="en-US" dirty="0">
              <a:solidFill>
                <a:srgbClr val="B3C33C"/>
              </a:solidFill>
            </a:endParaRPr>
          </a:p>
        </p:txBody>
      </p:sp>
      <p:graphicFrame>
        <p:nvGraphicFramePr>
          <p:cNvPr id="4" name="Content Placeholder 3">
            <a:extLst>
              <a:ext uri="{FF2B5EF4-FFF2-40B4-BE49-F238E27FC236}">
                <a16:creationId xmlns:a16="http://schemas.microsoft.com/office/drawing/2014/main" id="{70B28CAF-9954-0044-A28E-8D1A8230FE40}"/>
              </a:ext>
            </a:extLst>
          </p:cNvPr>
          <p:cNvGraphicFramePr>
            <a:graphicFrameLocks noGrp="1"/>
          </p:cNvGraphicFramePr>
          <p:nvPr>
            <p:ph idx="1"/>
            <p:extLst>
              <p:ext uri="{D42A27DB-BD31-4B8C-83A1-F6EECF244321}">
                <p14:modId xmlns:p14="http://schemas.microsoft.com/office/powerpoint/2010/main" val="3614297137"/>
              </p:ext>
            </p:extLst>
          </p:nvPr>
        </p:nvGraphicFramePr>
        <p:xfrm>
          <a:off x="-1" y="670719"/>
          <a:ext cx="10104438" cy="7115162"/>
        </p:xfrm>
        <a:graphic>
          <a:graphicData uri="http://schemas.openxmlformats.org/drawingml/2006/table">
            <a:tbl>
              <a:tblPr firstRow="1" firstCol="1" bandRow="1">
                <a:tableStyleId>{5C22544A-7EE6-4342-B048-85BDC9FD1C3A}</a:tableStyleId>
              </a:tblPr>
              <a:tblGrid>
                <a:gridCol w="2524295">
                  <a:extLst>
                    <a:ext uri="{9D8B030D-6E8A-4147-A177-3AD203B41FA5}">
                      <a16:colId xmlns:a16="http://schemas.microsoft.com/office/drawing/2014/main" val="3236227367"/>
                    </a:ext>
                  </a:extLst>
                </a:gridCol>
                <a:gridCol w="3702538">
                  <a:extLst>
                    <a:ext uri="{9D8B030D-6E8A-4147-A177-3AD203B41FA5}">
                      <a16:colId xmlns:a16="http://schemas.microsoft.com/office/drawing/2014/main" val="605947276"/>
                    </a:ext>
                  </a:extLst>
                </a:gridCol>
                <a:gridCol w="3877605">
                  <a:extLst>
                    <a:ext uri="{9D8B030D-6E8A-4147-A177-3AD203B41FA5}">
                      <a16:colId xmlns:a16="http://schemas.microsoft.com/office/drawing/2014/main" val="3121108726"/>
                    </a:ext>
                  </a:extLst>
                </a:gridCol>
              </a:tblGrid>
              <a:tr h="290166">
                <a:tc>
                  <a:txBody>
                    <a:bodyPr/>
                    <a:lstStyle/>
                    <a:p>
                      <a:pPr algn="ctr">
                        <a:spcAft>
                          <a:spcPts val="0"/>
                        </a:spcAft>
                      </a:pPr>
                      <a:r>
                        <a:rPr lang="en-CA" sz="2400">
                          <a:effectLst/>
                        </a:rPr>
                        <a:t>Decision to be made</a:t>
                      </a:r>
                      <a:endParaRPr lang="en-CA" sz="2400">
                        <a:effectLst/>
                        <a:latin typeface="Calibri" panose="020F0502020204030204" pitchFamily="34" charset="0"/>
                        <a:ea typeface="Calibri" panose="020F0502020204030204" pitchFamily="34" charset="0"/>
                        <a:cs typeface="Times New Roman" panose="02020603050405020304" pitchFamily="18" charset="0"/>
                      </a:endParaRPr>
                    </a:p>
                  </a:txBody>
                  <a:tcPr marL="75898" marR="75898" marT="0" marB="0"/>
                </a:tc>
                <a:tc>
                  <a:txBody>
                    <a:bodyPr/>
                    <a:lstStyle/>
                    <a:p>
                      <a:pPr algn="ctr">
                        <a:spcAft>
                          <a:spcPts val="0"/>
                        </a:spcAft>
                      </a:pPr>
                      <a:r>
                        <a:rPr lang="en-CA" sz="2400" dirty="0">
                          <a:effectLst/>
                        </a:rPr>
                        <a:t>How Gerry must be included</a:t>
                      </a:r>
                      <a:endParaRPr lang="en-C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75898" marR="75898" marT="0" marB="0"/>
                </a:tc>
                <a:tc>
                  <a:txBody>
                    <a:bodyPr/>
                    <a:lstStyle/>
                    <a:p>
                      <a:pPr algn="ctr">
                        <a:spcAft>
                          <a:spcPts val="0"/>
                        </a:spcAft>
                      </a:pPr>
                      <a:r>
                        <a:rPr lang="en-CA" sz="2400" dirty="0">
                          <a:effectLst/>
                        </a:rPr>
                        <a:t>Who makes the final decision</a:t>
                      </a:r>
                      <a:endParaRPr lang="en-C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75898" marR="75898" marT="0" marB="0"/>
                </a:tc>
                <a:extLst>
                  <a:ext uri="{0D108BD9-81ED-4DB2-BD59-A6C34878D82A}">
                    <a16:rowId xmlns:a16="http://schemas.microsoft.com/office/drawing/2014/main" val="1109139015"/>
                  </a:ext>
                </a:extLst>
              </a:tr>
              <a:tr h="6383642">
                <a:tc>
                  <a:txBody>
                    <a:bodyPr/>
                    <a:lstStyle/>
                    <a:p>
                      <a:pPr>
                        <a:spcAft>
                          <a:spcPts val="0"/>
                        </a:spcAft>
                      </a:pPr>
                      <a:r>
                        <a:rPr lang="en-CA" sz="2000" dirty="0">
                          <a:effectLst/>
                        </a:rPr>
                        <a:t>How he spends his money</a:t>
                      </a:r>
                    </a:p>
                    <a:p>
                      <a:pPr>
                        <a:spcAft>
                          <a:spcPts val="0"/>
                        </a:spcAft>
                      </a:pPr>
                      <a:r>
                        <a:rPr lang="en-CA" sz="2000" dirty="0">
                          <a:effectLst/>
                        </a:rPr>
                        <a:t> </a:t>
                      </a:r>
                    </a:p>
                    <a:p>
                      <a:pPr>
                        <a:spcAft>
                          <a:spcPts val="0"/>
                        </a:spcAft>
                      </a:pPr>
                      <a:r>
                        <a:rPr lang="en-CA" sz="2000" dirty="0">
                          <a:effectLst/>
                        </a:rPr>
                        <a:t> </a:t>
                      </a:r>
                    </a:p>
                    <a:p>
                      <a:pPr>
                        <a:spcAft>
                          <a:spcPts val="0"/>
                        </a:spcAft>
                      </a:pPr>
                      <a:r>
                        <a:rPr lang="en-CA" sz="2000" dirty="0">
                          <a:effectLst/>
                        </a:rPr>
                        <a:t> </a:t>
                      </a:r>
                    </a:p>
                    <a:p>
                      <a:pPr>
                        <a:spcAft>
                          <a:spcPts val="0"/>
                        </a:spcAft>
                      </a:pPr>
                      <a:r>
                        <a:rPr lang="en-CA" sz="2000" dirty="0">
                          <a:effectLst/>
                        </a:rPr>
                        <a:t> </a:t>
                      </a:r>
                    </a:p>
                    <a:p>
                      <a:pPr>
                        <a:spcAft>
                          <a:spcPts val="0"/>
                        </a:spcAft>
                      </a:pPr>
                      <a:r>
                        <a:rPr lang="en-CA" sz="2000" dirty="0">
                          <a:effectLst/>
                        </a:rPr>
                        <a:t>What he eats</a:t>
                      </a:r>
                    </a:p>
                    <a:p>
                      <a:pPr>
                        <a:spcAft>
                          <a:spcPts val="0"/>
                        </a:spcAft>
                      </a:pPr>
                      <a:r>
                        <a:rPr lang="en-CA" sz="2000" dirty="0">
                          <a:effectLst/>
                        </a:rPr>
                        <a:t> </a:t>
                      </a:r>
                    </a:p>
                    <a:p>
                      <a:pPr>
                        <a:spcAft>
                          <a:spcPts val="0"/>
                        </a:spcAft>
                      </a:pPr>
                      <a:endParaRPr lang="en-CA" sz="2000" dirty="0">
                        <a:effectLst/>
                      </a:endParaRPr>
                    </a:p>
                    <a:p>
                      <a:pPr>
                        <a:spcAft>
                          <a:spcPts val="0"/>
                        </a:spcAft>
                      </a:pPr>
                      <a:r>
                        <a:rPr lang="en-CA" sz="2000" dirty="0">
                          <a:effectLst/>
                        </a:rPr>
                        <a:t> </a:t>
                      </a:r>
                    </a:p>
                    <a:p>
                      <a:pPr>
                        <a:spcAft>
                          <a:spcPts val="0"/>
                        </a:spcAft>
                      </a:pPr>
                      <a:r>
                        <a:rPr lang="en-CA" sz="2000" dirty="0">
                          <a:effectLst/>
                        </a:rPr>
                        <a:t> </a:t>
                      </a:r>
                    </a:p>
                    <a:p>
                      <a:pPr>
                        <a:spcAft>
                          <a:spcPts val="0"/>
                        </a:spcAft>
                      </a:pPr>
                      <a:r>
                        <a:rPr lang="en-CA" sz="2000" dirty="0">
                          <a:effectLst/>
                        </a:rPr>
                        <a:t>Where he goes and when</a:t>
                      </a:r>
                    </a:p>
                    <a:p>
                      <a:pPr>
                        <a:spcAft>
                          <a:spcPts val="0"/>
                        </a:spcAft>
                      </a:pPr>
                      <a:r>
                        <a:rPr lang="en-CA" sz="2000" dirty="0">
                          <a:effectLst/>
                        </a:rPr>
                        <a:t> </a:t>
                      </a:r>
                    </a:p>
                    <a:p>
                      <a:pPr>
                        <a:spcAft>
                          <a:spcPts val="0"/>
                        </a:spcAft>
                      </a:pPr>
                      <a:r>
                        <a:rPr lang="en-CA" sz="2000" dirty="0">
                          <a:effectLst/>
                        </a:rPr>
                        <a:t> </a:t>
                      </a:r>
                    </a:p>
                    <a:p>
                      <a:pPr>
                        <a:spcAft>
                          <a:spcPts val="0"/>
                        </a:spcAft>
                      </a:pPr>
                      <a:r>
                        <a:rPr lang="en-CA" sz="2000" dirty="0">
                          <a:effectLst/>
                        </a:rPr>
                        <a:t> </a:t>
                      </a:r>
                    </a:p>
                    <a:p>
                      <a:pPr>
                        <a:spcAft>
                          <a:spcPts val="0"/>
                        </a:spcAft>
                      </a:pPr>
                      <a:r>
                        <a:rPr lang="en-CA" sz="2000" dirty="0">
                          <a:effectLst/>
                        </a:rPr>
                        <a:t>How he manages his sleep</a:t>
                      </a:r>
                      <a:endParaRPr lang="en-C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75898" marR="75898" marT="0" marB="0"/>
                </a:tc>
                <a:tc>
                  <a:txBody>
                    <a:bodyPr/>
                    <a:lstStyle/>
                    <a:p>
                      <a:pPr>
                        <a:spcAft>
                          <a:spcPts val="0"/>
                        </a:spcAft>
                      </a:pPr>
                      <a:r>
                        <a:rPr lang="en-CA" sz="1800" dirty="0">
                          <a:effectLst/>
                        </a:rPr>
                        <a:t>Gerry should be consulted and involved in his monthly expenditures and budgeting if he chooses and can decide how to spend his daily money</a:t>
                      </a:r>
                    </a:p>
                    <a:p>
                      <a:pPr>
                        <a:spcAft>
                          <a:spcPts val="0"/>
                        </a:spcAft>
                      </a:pPr>
                      <a:r>
                        <a:rPr lang="en-CA" sz="1800" dirty="0">
                          <a:effectLst/>
                        </a:rPr>
                        <a:t> </a:t>
                      </a:r>
                    </a:p>
                    <a:p>
                      <a:pPr>
                        <a:spcAft>
                          <a:spcPts val="0"/>
                        </a:spcAft>
                      </a:pPr>
                      <a:r>
                        <a:rPr lang="en-CA" sz="1800" dirty="0">
                          <a:effectLst/>
                        </a:rPr>
                        <a:t>Gerry must participate in his grocery shopping and choose the foods that he wants to buy, his supports are with him and can encourage him to buy a balanced diet</a:t>
                      </a:r>
                    </a:p>
                    <a:p>
                      <a:pPr>
                        <a:spcAft>
                          <a:spcPts val="0"/>
                        </a:spcAft>
                      </a:pPr>
                      <a:r>
                        <a:rPr lang="en-CA" sz="1800" dirty="0">
                          <a:effectLst/>
                        </a:rPr>
                        <a:t> </a:t>
                      </a:r>
                    </a:p>
                    <a:p>
                      <a:pPr>
                        <a:spcAft>
                          <a:spcPts val="0"/>
                        </a:spcAft>
                      </a:pPr>
                      <a:r>
                        <a:rPr lang="en-CA" sz="1800" dirty="0">
                          <a:effectLst/>
                        </a:rPr>
                        <a:t>Gerry has the freedom to travel the city alone, when there are concerns for his safety supports, mom will discuss and educate and ensure a crisis plan is in place</a:t>
                      </a:r>
                    </a:p>
                    <a:p>
                      <a:pPr>
                        <a:spcAft>
                          <a:spcPts val="0"/>
                        </a:spcAft>
                      </a:pPr>
                      <a:r>
                        <a:rPr lang="en-CA" sz="1800" dirty="0">
                          <a:effectLst/>
                        </a:rPr>
                        <a:t> </a:t>
                      </a:r>
                    </a:p>
                    <a:p>
                      <a:pPr>
                        <a:spcAft>
                          <a:spcPts val="0"/>
                        </a:spcAft>
                      </a:pPr>
                      <a:r>
                        <a:rPr lang="en-CA" sz="1800" dirty="0">
                          <a:effectLst/>
                        </a:rPr>
                        <a:t>Involve him in all medical appointments and decisions about potential strategies to address insomnia</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75898" marR="75898" marT="0" marB="0"/>
                </a:tc>
                <a:tc>
                  <a:txBody>
                    <a:bodyPr/>
                    <a:lstStyle/>
                    <a:p>
                      <a:pPr>
                        <a:spcAft>
                          <a:spcPts val="0"/>
                        </a:spcAft>
                      </a:pPr>
                      <a:r>
                        <a:rPr lang="en-CA" sz="1800" dirty="0">
                          <a:effectLst/>
                        </a:rPr>
                        <a:t>Mom manages the finances and makes the final decision about how money is managed and how much Gerry gets daily</a:t>
                      </a:r>
                    </a:p>
                    <a:p>
                      <a:pPr>
                        <a:spcAft>
                          <a:spcPts val="0"/>
                        </a:spcAft>
                      </a:pPr>
                      <a:r>
                        <a:rPr lang="en-CA" sz="1800" dirty="0">
                          <a:effectLst/>
                        </a:rPr>
                        <a:t> </a:t>
                      </a:r>
                    </a:p>
                    <a:p>
                      <a:pPr>
                        <a:spcAft>
                          <a:spcPts val="0"/>
                        </a:spcAft>
                      </a:pPr>
                      <a:endParaRPr lang="en-CA" sz="1800" dirty="0">
                        <a:effectLst/>
                      </a:endParaRPr>
                    </a:p>
                    <a:p>
                      <a:pPr>
                        <a:spcAft>
                          <a:spcPts val="0"/>
                        </a:spcAft>
                      </a:pPr>
                      <a:r>
                        <a:rPr lang="en-CA" sz="1800" dirty="0">
                          <a:effectLst/>
                        </a:rPr>
                        <a:t>Gerry decides what he will eat</a:t>
                      </a:r>
                    </a:p>
                    <a:p>
                      <a:pPr>
                        <a:spcAft>
                          <a:spcPts val="0"/>
                        </a:spcAft>
                      </a:pPr>
                      <a:r>
                        <a:rPr lang="en-CA" sz="1800" dirty="0">
                          <a:effectLst/>
                        </a:rPr>
                        <a:t> </a:t>
                      </a:r>
                    </a:p>
                    <a:p>
                      <a:pPr>
                        <a:spcAft>
                          <a:spcPts val="0"/>
                        </a:spcAft>
                      </a:pPr>
                      <a:r>
                        <a:rPr lang="en-CA" sz="1800" dirty="0">
                          <a:effectLst/>
                        </a:rPr>
                        <a:t> </a:t>
                      </a:r>
                    </a:p>
                    <a:p>
                      <a:pPr>
                        <a:spcAft>
                          <a:spcPts val="0"/>
                        </a:spcAft>
                      </a:pPr>
                      <a:r>
                        <a:rPr lang="en-CA" sz="1800" dirty="0">
                          <a:effectLst/>
                        </a:rPr>
                        <a:t> </a:t>
                      </a:r>
                    </a:p>
                    <a:p>
                      <a:pPr>
                        <a:spcAft>
                          <a:spcPts val="0"/>
                        </a:spcAft>
                      </a:pPr>
                      <a:r>
                        <a:rPr lang="en-CA" sz="1800" dirty="0">
                          <a:effectLst/>
                        </a:rPr>
                        <a:t> </a:t>
                      </a:r>
                    </a:p>
                    <a:p>
                      <a:pPr>
                        <a:spcAft>
                          <a:spcPts val="0"/>
                        </a:spcAft>
                      </a:pPr>
                      <a:r>
                        <a:rPr lang="en-CA" sz="1800" dirty="0">
                          <a:effectLst/>
                        </a:rPr>
                        <a:t> </a:t>
                      </a:r>
                    </a:p>
                    <a:p>
                      <a:pPr>
                        <a:spcAft>
                          <a:spcPts val="0"/>
                        </a:spcAft>
                      </a:pPr>
                      <a:r>
                        <a:rPr lang="en-CA" sz="1800" dirty="0">
                          <a:effectLst/>
                        </a:rPr>
                        <a:t>Gerry decides where he will go and when</a:t>
                      </a:r>
                    </a:p>
                    <a:p>
                      <a:pPr>
                        <a:spcAft>
                          <a:spcPts val="0"/>
                        </a:spcAft>
                      </a:pPr>
                      <a:r>
                        <a:rPr lang="en-CA" sz="1800" dirty="0">
                          <a:effectLst/>
                        </a:rPr>
                        <a:t> </a:t>
                      </a:r>
                    </a:p>
                    <a:p>
                      <a:pPr>
                        <a:spcAft>
                          <a:spcPts val="0"/>
                        </a:spcAft>
                      </a:pPr>
                      <a:r>
                        <a:rPr lang="en-CA" sz="1800" dirty="0">
                          <a:effectLst/>
                        </a:rPr>
                        <a:t> </a:t>
                      </a:r>
                    </a:p>
                    <a:p>
                      <a:pPr>
                        <a:spcAft>
                          <a:spcPts val="0"/>
                        </a:spcAft>
                      </a:pPr>
                      <a:r>
                        <a:rPr lang="en-CA" sz="1800" dirty="0">
                          <a:effectLst/>
                        </a:rPr>
                        <a:t> </a:t>
                      </a:r>
                    </a:p>
                    <a:p>
                      <a:pPr>
                        <a:spcAft>
                          <a:spcPts val="0"/>
                        </a:spcAft>
                      </a:pPr>
                      <a:r>
                        <a:rPr lang="en-CA" sz="1800" dirty="0">
                          <a:effectLst/>
                        </a:rPr>
                        <a:t>Mom and Gerry will decide together which strategies to try</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75898" marR="75898" marT="0" marB="0"/>
                </a:tc>
                <a:extLst>
                  <a:ext uri="{0D108BD9-81ED-4DB2-BD59-A6C34878D82A}">
                    <a16:rowId xmlns:a16="http://schemas.microsoft.com/office/drawing/2014/main" val="1767346472"/>
                  </a:ext>
                </a:extLst>
              </a:tr>
            </a:tbl>
          </a:graphicData>
        </a:graphic>
      </p:graphicFrame>
    </p:spTree>
    <p:extLst>
      <p:ext uri="{BB962C8B-B14F-4D97-AF65-F5344CB8AC3E}">
        <p14:creationId xmlns:p14="http://schemas.microsoft.com/office/powerpoint/2010/main" val="4697711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ext Box 5">
            <a:extLst>
              <a:ext uri="{FF2B5EF4-FFF2-40B4-BE49-F238E27FC236}">
                <a16:creationId xmlns:a16="http://schemas.microsoft.com/office/drawing/2014/main" id="{342ACF69-953E-1B46-966F-938F967C44EA}"/>
              </a:ext>
            </a:extLst>
          </p:cNvPr>
          <p:cNvSpPr txBox="1">
            <a:spLocks noChangeArrowheads="1"/>
          </p:cNvSpPr>
          <p:nvPr/>
        </p:nvSpPr>
        <p:spPr bwMode="auto">
          <a:xfrm>
            <a:off x="1112837" y="2187519"/>
            <a:ext cx="7924800" cy="23083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b="1">
                <a:solidFill>
                  <a:schemeClr val="tx1"/>
                </a:solidFill>
                <a:latin typeface="Comic Sans MS" panose="030F0902030302020204" pitchFamily="66" charset="0"/>
                <a:ea typeface="ＭＳ Ｐゴシック" panose="020B0600070205080204" pitchFamily="34" charset="-128"/>
              </a:defRPr>
            </a:lvl1pPr>
            <a:lvl2pPr marL="742950" indent="-285750">
              <a:defRPr sz="2400" b="1">
                <a:solidFill>
                  <a:schemeClr val="tx1"/>
                </a:solidFill>
                <a:latin typeface="Comic Sans MS" panose="030F0902030302020204" pitchFamily="66" charset="0"/>
                <a:ea typeface="ＭＳ Ｐゴシック" panose="020B0600070205080204" pitchFamily="34" charset="-128"/>
              </a:defRPr>
            </a:lvl2pPr>
            <a:lvl3pPr marL="1143000" indent="-228600">
              <a:defRPr sz="2400" b="1">
                <a:solidFill>
                  <a:schemeClr val="tx1"/>
                </a:solidFill>
                <a:latin typeface="Comic Sans MS" panose="030F0902030302020204" pitchFamily="66" charset="0"/>
                <a:ea typeface="ＭＳ Ｐゴシック" panose="020B0600070205080204" pitchFamily="34" charset="-128"/>
              </a:defRPr>
            </a:lvl3pPr>
            <a:lvl4pPr marL="1600200" indent="-228600">
              <a:defRPr sz="2400" b="1">
                <a:solidFill>
                  <a:schemeClr val="tx1"/>
                </a:solidFill>
                <a:latin typeface="Comic Sans MS" panose="030F0902030302020204" pitchFamily="66" charset="0"/>
                <a:ea typeface="ＭＳ Ｐゴシック" panose="020B0600070205080204" pitchFamily="34" charset="-128"/>
              </a:defRPr>
            </a:lvl4pPr>
            <a:lvl5pPr marL="2057400" indent="-228600">
              <a:defRPr sz="2400" b="1">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902030302020204" pitchFamily="66" charset="0"/>
                <a:ea typeface="ＭＳ Ｐゴシック" panose="020B0600070205080204" pitchFamily="34" charset="-128"/>
              </a:defRPr>
            </a:lvl9pPr>
          </a:lstStyle>
          <a:p>
            <a:r>
              <a:rPr lang="en-US" altLang="en-US" sz="4800" dirty="0">
                <a:latin typeface="+mj-lt"/>
              </a:rPr>
              <a:t>Help people get better lives…</a:t>
            </a:r>
          </a:p>
          <a:p>
            <a:endParaRPr lang="en-US" altLang="en-US" sz="4800" dirty="0">
              <a:latin typeface="+mj-lt"/>
            </a:endParaRPr>
          </a:p>
          <a:p>
            <a:pPr algn="r"/>
            <a:r>
              <a:rPr lang="en-US" altLang="en-US" sz="4800" dirty="0">
                <a:latin typeface="+mj-lt"/>
              </a:rPr>
              <a:t>…not just better paper</a:t>
            </a:r>
          </a:p>
        </p:txBody>
      </p:sp>
      <p:sp>
        <p:nvSpPr>
          <p:cNvPr id="22530" name="Rectangle 8">
            <a:extLst>
              <a:ext uri="{FF2B5EF4-FFF2-40B4-BE49-F238E27FC236}">
                <a16:creationId xmlns:a16="http://schemas.microsoft.com/office/drawing/2014/main" id="{4193AA88-0ABC-4640-A312-4ED7E655AF97}"/>
              </a:ext>
            </a:extLst>
          </p:cNvPr>
          <p:cNvSpPr>
            <a:spLocks noChangeArrowheads="1"/>
          </p:cNvSpPr>
          <p:nvPr/>
        </p:nvSpPr>
        <p:spPr bwMode="auto">
          <a:xfrm flipV="1">
            <a:off x="524020" y="1280319"/>
            <a:ext cx="685800" cy="144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b="1">
                <a:solidFill>
                  <a:schemeClr val="tx1"/>
                </a:solidFill>
                <a:latin typeface="Comic Sans MS" panose="030F0902030302020204" pitchFamily="66" charset="0"/>
                <a:ea typeface="ＭＳ Ｐゴシック" panose="020B0600070205080204" pitchFamily="34" charset="-128"/>
              </a:defRPr>
            </a:lvl1pPr>
            <a:lvl2pPr marL="742950" indent="-285750">
              <a:defRPr sz="2400" b="1">
                <a:solidFill>
                  <a:schemeClr val="tx1"/>
                </a:solidFill>
                <a:latin typeface="Comic Sans MS" panose="030F0902030302020204" pitchFamily="66" charset="0"/>
                <a:ea typeface="ＭＳ Ｐゴシック" panose="020B0600070205080204" pitchFamily="34" charset="-128"/>
              </a:defRPr>
            </a:lvl2pPr>
            <a:lvl3pPr marL="1143000" indent="-228600">
              <a:defRPr sz="2400" b="1">
                <a:solidFill>
                  <a:schemeClr val="tx1"/>
                </a:solidFill>
                <a:latin typeface="Comic Sans MS" panose="030F0902030302020204" pitchFamily="66" charset="0"/>
                <a:ea typeface="ＭＳ Ｐゴシック" panose="020B0600070205080204" pitchFamily="34" charset="-128"/>
              </a:defRPr>
            </a:lvl3pPr>
            <a:lvl4pPr marL="1600200" indent="-228600">
              <a:defRPr sz="2400" b="1">
                <a:solidFill>
                  <a:schemeClr val="tx1"/>
                </a:solidFill>
                <a:latin typeface="Comic Sans MS" panose="030F0902030302020204" pitchFamily="66" charset="0"/>
                <a:ea typeface="ＭＳ Ｐゴシック" panose="020B0600070205080204" pitchFamily="34" charset="-128"/>
              </a:defRPr>
            </a:lvl4pPr>
            <a:lvl5pPr marL="2057400" indent="-228600">
              <a:defRPr sz="2400" b="1">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902030302020204" pitchFamily="66" charset="0"/>
                <a:ea typeface="ＭＳ Ｐゴシック" panose="020B0600070205080204" pitchFamily="34" charset="-128"/>
              </a:defRPr>
            </a:lvl9pPr>
          </a:lstStyle>
          <a:p>
            <a:r>
              <a:rPr lang="en-GB" altLang="en-US" sz="8800" b="0" dirty="0">
                <a:solidFill>
                  <a:srgbClr val="B3C33C"/>
                </a:solidFill>
                <a:latin typeface="Helvetica" pitchFamily="2" charset="0"/>
              </a:rPr>
              <a:t>”</a:t>
            </a:r>
          </a:p>
        </p:txBody>
      </p:sp>
      <p:sp>
        <p:nvSpPr>
          <p:cNvPr id="22531" name="Rectangle 9">
            <a:extLst>
              <a:ext uri="{FF2B5EF4-FFF2-40B4-BE49-F238E27FC236}">
                <a16:creationId xmlns:a16="http://schemas.microsoft.com/office/drawing/2014/main" id="{11C40A75-D3D9-E04D-B943-61B14AF1F21C}"/>
              </a:ext>
            </a:extLst>
          </p:cNvPr>
          <p:cNvSpPr>
            <a:spLocks noChangeArrowheads="1"/>
          </p:cNvSpPr>
          <p:nvPr/>
        </p:nvSpPr>
        <p:spPr bwMode="auto">
          <a:xfrm flipV="1">
            <a:off x="8771946" y="2835986"/>
            <a:ext cx="838200" cy="2800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b="1">
                <a:solidFill>
                  <a:schemeClr val="tx1"/>
                </a:solidFill>
                <a:latin typeface="Comic Sans MS" panose="030F0902030302020204" pitchFamily="66" charset="0"/>
                <a:ea typeface="ＭＳ Ｐゴシック" panose="020B0600070205080204" pitchFamily="34" charset="-128"/>
              </a:defRPr>
            </a:lvl1pPr>
            <a:lvl2pPr marL="742950" indent="-285750">
              <a:defRPr sz="2400" b="1">
                <a:solidFill>
                  <a:schemeClr val="tx1"/>
                </a:solidFill>
                <a:latin typeface="Comic Sans MS" panose="030F0902030302020204" pitchFamily="66" charset="0"/>
                <a:ea typeface="ＭＳ Ｐゴシック" panose="020B0600070205080204" pitchFamily="34" charset="-128"/>
              </a:defRPr>
            </a:lvl2pPr>
            <a:lvl3pPr marL="1143000" indent="-228600">
              <a:defRPr sz="2400" b="1">
                <a:solidFill>
                  <a:schemeClr val="tx1"/>
                </a:solidFill>
                <a:latin typeface="Comic Sans MS" panose="030F0902030302020204" pitchFamily="66" charset="0"/>
                <a:ea typeface="ＭＳ Ｐゴシック" panose="020B0600070205080204" pitchFamily="34" charset="-128"/>
              </a:defRPr>
            </a:lvl3pPr>
            <a:lvl4pPr marL="1600200" indent="-228600">
              <a:defRPr sz="2400" b="1">
                <a:solidFill>
                  <a:schemeClr val="tx1"/>
                </a:solidFill>
                <a:latin typeface="Comic Sans MS" panose="030F0902030302020204" pitchFamily="66" charset="0"/>
                <a:ea typeface="ＭＳ Ｐゴシック" panose="020B0600070205080204" pitchFamily="34" charset="-128"/>
              </a:defRPr>
            </a:lvl4pPr>
            <a:lvl5pPr marL="2057400" indent="-228600">
              <a:defRPr sz="2400" b="1">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902030302020204" pitchFamily="66" charset="0"/>
                <a:ea typeface="ＭＳ Ｐゴシック" panose="020B0600070205080204" pitchFamily="34" charset="-128"/>
              </a:defRPr>
            </a:lvl9pPr>
          </a:lstStyle>
          <a:p>
            <a:r>
              <a:rPr lang="en-GB" altLang="en-US" sz="8800" b="0" dirty="0">
                <a:solidFill>
                  <a:srgbClr val="9DD500"/>
                </a:solidFill>
                <a:latin typeface="Helvetica" pitchFamily="2" charset="0"/>
              </a:rPr>
              <a:t> </a:t>
            </a:r>
            <a:r>
              <a:rPr lang="en-GB" altLang="en-US" sz="8800" b="0" dirty="0">
                <a:solidFill>
                  <a:srgbClr val="B3C33C"/>
                </a:solidFill>
                <a:latin typeface="Helvetica" pitchFamily="2" charset="0"/>
              </a:rPr>
              <a:t>“</a:t>
            </a:r>
          </a:p>
        </p:txBody>
      </p:sp>
      <p:sp>
        <p:nvSpPr>
          <p:cNvPr id="6" name="Rectangle 5">
            <a:extLst>
              <a:ext uri="{FF2B5EF4-FFF2-40B4-BE49-F238E27FC236}">
                <a16:creationId xmlns:a16="http://schemas.microsoft.com/office/drawing/2014/main" id="{1632EEC5-C019-9A4C-AF38-194DCCD3BE5A}"/>
              </a:ext>
            </a:extLst>
          </p:cNvPr>
          <p:cNvSpPr/>
          <p:nvPr/>
        </p:nvSpPr>
        <p:spPr>
          <a:xfrm>
            <a:off x="52988" y="7266365"/>
            <a:ext cx="3392404" cy="338554"/>
          </a:xfrm>
          <a:prstGeom prst="rect">
            <a:avLst/>
          </a:prstGeom>
        </p:spPr>
        <p:txBody>
          <a:bodyPr wrap="none">
            <a:spAutoFit/>
          </a:bodyPr>
          <a:lstStyle/>
          <a:p>
            <a:pPr>
              <a:spcAft>
                <a:spcPts val="0"/>
              </a:spcAft>
            </a:pPr>
            <a:r>
              <a:rPr lang="en-US" sz="1600" dirty="0">
                <a:solidFill>
                  <a:schemeClr val="bg1">
                    <a:lumMod val="65000"/>
                  </a:schemeClr>
                </a:solidFill>
                <a:latin typeface="Helvetica" pitchFamily="2" charset="0"/>
                <a:ea typeface="Calibri" panose="020F0502020204030204" pitchFamily="34" charset="0"/>
                <a:cs typeface="Times New Roman" panose="02020603050405020304" pitchFamily="18" charset="0"/>
              </a:rPr>
              <a:t>© TLCPCP 2019 </a:t>
            </a:r>
            <a:r>
              <a:rPr lang="en-US" sz="1600" dirty="0" err="1">
                <a:solidFill>
                  <a:schemeClr val="bg1">
                    <a:lumMod val="65000"/>
                  </a:schemeClr>
                </a:solidFill>
                <a:latin typeface="Helvetica" pitchFamily="2" charset="0"/>
                <a:ea typeface="Calibri" panose="020F0502020204030204" pitchFamily="34" charset="0"/>
                <a:cs typeface="Times New Roman" panose="02020603050405020304" pitchFamily="18" charset="0"/>
              </a:rPr>
              <a:t>www.tlcpcp.com</a:t>
            </a:r>
            <a:endParaRPr lang="en-CA" sz="1600" dirty="0">
              <a:solidFill>
                <a:schemeClr val="bg1">
                  <a:lumMod val="65000"/>
                </a:schemeClr>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77617885"/>
      </p:ext>
    </p:extLst>
  </p:cSld>
  <p:clrMapOvr>
    <a:masterClrMapping/>
  </p:clrMapOvr>
  <p:transition advClick="0"/>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5809613-DA1E-434D-B358-231EE09F5DA3}"/>
              </a:ext>
            </a:extLst>
          </p:cNvPr>
          <p:cNvSpPr/>
          <p:nvPr/>
        </p:nvSpPr>
        <p:spPr>
          <a:xfrm>
            <a:off x="0" y="975518"/>
            <a:ext cx="5075237" cy="4724401"/>
          </a:xfrm>
          <a:prstGeom prst="rect">
            <a:avLst/>
          </a:prstGeom>
          <a:solidFill>
            <a:srgbClr val="0070C0">
              <a:alpha val="5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35402" lvl="1" indent="0">
              <a:lnSpc>
                <a:spcPct val="130000"/>
              </a:lnSpc>
              <a:buNone/>
            </a:pPr>
            <a:r>
              <a:rPr lang="en-US" sz="3200" dirty="0">
                <a:solidFill>
                  <a:schemeClr val="tx1"/>
                </a:solidFill>
                <a:latin typeface="Helvetica" pitchFamily="2" charset="0"/>
              </a:rPr>
              <a:t>I am not comfortable unless my home is perfectly clean</a:t>
            </a:r>
          </a:p>
        </p:txBody>
      </p:sp>
      <p:sp>
        <p:nvSpPr>
          <p:cNvPr id="3" name="Rectangle 2">
            <a:extLst>
              <a:ext uri="{FF2B5EF4-FFF2-40B4-BE49-F238E27FC236}">
                <a16:creationId xmlns:a16="http://schemas.microsoft.com/office/drawing/2014/main" id="{13A9C85E-2738-984B-A1FB-15A293F629EF}"/>
              </a:ext>
            </a:extLst>
          </p:cNvPr>
          <p:cNvSpPr/>
          <p:nvPr/>
        </p:nvSpPr>
        <p:spPr>
          <a:xfrm>
            <a:off x="5075237" y="975517"/>
            <a:ext cx="5075238" cy="4724401"/>
          </a:xfrm>
          <a:prstGeom prst="rect">
            <a:avLst/>
          </a:prstGeom>
          <a:solidFill>
            <a:srgbClr val="B3C33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7800AE6F-0938-6343-8C9C-DED40D033AED}"/>
              </a:ext>
            </a:extLst>
          </p:cNvPr>
          <p:cNvSpPr txBox="1"/>
          <p:nvPr/>
        </p:nvSpPr>
        <p:spPr>
          <a:xfrm>
            <a:off x="1" y="289719"/>
            <a:ext cx="10150474" cy="523220"/>
          </a:xfrm>
          <a:prstGeom prst="rect">
            <a:avLst/>
          </a:prstGeom>
          <a:noFill/>
        </p:spPr>
        <p:txBody>
          <a:bodyPr wrap="square" rtlCol="0">
            <a:spAutoFit/>
          </a:bodyPr>
          <a:lstStyle/>
          <a:p>
            <a:pPr algn="ctr"/>
            <a:r>
              <a:rPr lang="en-US" sz="2800" dirty="0">
                <a:latin typeface="Helvetica" pitchFamily="2" charset="0"/>
              </a:rPr>
              <a:t>When I have company coming over</a:t>
            </a:r>
          </a:p>
        </p:txBody>
      </p:sp>
      <p:sp>
        <p:nvSpPr>
          <p:cNvPr id="5" name="Rectangle 4">
            <a:extLst>
              <a:ext uri="{FF2B5EF4-FFF2-40B4-BE49-F238E27FC236}">
                <a16:creationId xmlns:a16="http://schemas.microsoft.com/office/drawing/2014/main" id="{C03C1B78-FA8B-1446-8043-CE7FDD17ACE8}"/>
              </a:ext>
            </a:extLst>
          </p:cNvPr>
          <p:cNvSpPr/>
          <p:nvPr/>
        </p:nvSpPr>
        <p:spPr>
          <a:xfrm>
            <a:off x="5380037" y="2506720"/>
            <a:ext cx="4343400" cy="1569660"/>
          </a:xfrm>
          <a:prstGeom prst="rect">
            <a:avLst/>
          </a:prstGeom>
        </p:spPr>
        <p:txBody>
          <a:bodyPr wrap="square">
            <a:spAutoFit/>
          </a:bodyPr>
          <a:lstStyle/>
          <a:p>
            <a:r>
              <a:rPr lang="en-US" sz="3200" dirty="0">
                <a:latin typeface="Helvetica" pitchFamily="2" charset="0"/>
              </a:rPr>
              <a:t>I am ok with my home whatever the state </a:t>
            </a:r>
          </a:p>
        </p:txBody>
      </p:sp>
      <p:sp>
        <p:nvSpPr>
          <p:cNvPr id="6" name="TextBox 5">
            <a:extLst>
              <a:ext uri="{FF2B5EF4-FFF2-40B4-BE49-F238E27FC236}">
                <a16:creationId xmlns:a16="http://schemas.microsoft.com/office/drawing/2014/main" id="{4D167255-44F4-0D47-B43C-85D8040E37C5}"/>
              </a:ext>
            </a:extLst>
          </p:cNvPr>
          <p:cNvSpPr txBox="1"/>
          <p:nvPr/>
        </p:nvSpPr>
        <p:spPr>
          <a:xfrm>
            <a:off x="427037" y="6280854"/>
            <a:ext cx="9144000" cy="954107"/>
          </a:xfrm>
          <a:prstGeom prst="rect">
            <a:avLst/>
          </a:prstGeom>
          <a:noFill/>
        </p:spPr>
        <p:txBody>
          <a:bodyPr wrap="square" rtlCol="0">
            <a:spAutoFit/>
          </a:bodyPr>
          <a:lstStyle/>
          <a:p>
            <a:r>
              <a:rPr lang="en-US" sz="2800" dirty="0">
                <a:latin typeface="Helvetica" pitchFamily="2" charset="0"/>
              </a:rPr>
              <a:t>What is one other cultural thing you do to prepare your home for company?</a:t>
            </a:r>
          </a:p>
        </p:txBody>
      </p:sp>
    </p:spTree>
    <p:extLst>
      <p:ext uri="{BB962C8B-B14F-4D97-AF65-F5344CB8AC3E}">
        <p14:creationId xmlns:p14="http://schemas.microsoft.com/office/powerpoint/2010/main" val="4206094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F7A0F32-37FE-8149-9D36-4CE2EA960DA3}"/>
              </a:ext>
            </a:extLst>
          </p:cNvPr>
          <p:cNvSpPr/>
          <p:nvPr/>
        </p:nvSpPr>
        <p:spPr>
          <a:xfrm>
            <a:off x="0" y="975518"/>
            <a:ext cx="5075237" cy="4724401"/>
          </a:xfrm>
          <a:prstGeom prst="rect">
            <a:avLst/>
          </a:prstGeom>
          <a:solidFill>
            <a:srgbClr val="0070C0">
              <a:alpha val="5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35402" lvl="1" indent="0">
              <a:lnSpc>
                <a:spcPct val="130000"/>
              </a:lnSpc>
              <a:buNone/>
            </a:pPr>
            <a:endParaRPr lang="en-US" sz="3200" dirty="0">
              <a:solidFill>
                <a:schemeClr val="tx1"/>
              </a:solidFill>
              <a:latin typeface="Helvetica" pitchFamily="2" charset="0"/>
            </a:endParaRPr>
          </a:p>
        </p:txBody>
      </p:sp>
      <p:sp>
        <p:nvSpPr>
          <p:cNvPr id="3" name="Rectangle 2">
            <a:extLst>
              <a:ext uri="{FF2B5EF4-FFF2-40B4-BE49-F238E27FC236}">
                <a16:creationId xmlns:a16="http://schemas.microsoft.com/office/drawing/2014/main" id="{13A9C85E-2738-984B-A1FB-15A293F629EF}"/>
              </a:ext>
            </a:extLst>
          </p:cNvPr>
          <p:cNvSpPr/>
          <p:nvPr/>
        </p:nvSpPr>
        <p:spPr>
          <a:xfrm>
            <a:off x="5075237" y="975518"/>
            <a:ext cx="5075238" cy="4724401"/>
          </a:xfrm>
          <a:prstGeom prst="rect">
            <a:avLst/>
          </a:prstGeom>
          <a:solidFill>
            <a:srgbClr val="B3C33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9C4F6EA1-6DDE-C843-A291-F88DE0EA133F}"/>
              </a:ext>
            </a:extLst>
          </p:cNvPr>
          <p:cNvSpPr/>
          <p:nvPr/>
        </p:nvSpPr>
        <p:spPr>
          <a:xfrm>
            <a:off x="5457824" y="2750281"/>
            <a:ext cx="4343400" cy="1077218"/>
          </a:xfrm>
          <a:prstGeom prst="rect">
            <a:avLst/>
          </a:prstGeom>
        </p:spPr>
        <p:txBody>
          <a:bodyPr wrap="square">
            <a:spAutoFit/>
          </a:bodyPr>
          <a:lstStyle/>
          <a:p>
            <a:r>
              <a:rPr lang="en-US" sz="3200" dirty="0">
                <a:solidFill>
                  <a:prstClr val="black"/>
                </a:solidFill>
                <a:latin typeface="Helvetica" pitchFamily="2" charset="0"/>
              </a:rPr>
              <a:t>I do not offer them food and/or drink</a:t>
            </a:r>
          </a:p>
        </p:txBody>
      </p:sp>
      <p:sp>
        <p:nvSpPr>
          <p:cNvPr id="5" name="Rectangle 4">
            <a:extLst>
              <a:ext uri="{FF2B5EF4-FFF2-40B4-BE49-F238E27FC236}">
                <a16:creationId xmlns:a16="http://schemas.microsoft.com/office/drawing/2014/main" id="{B065F635-D866-CA47-9AE7-7075AD1EADE2}"/>
              </a:ext>
            </a:extLst>
          </p:cNvPr>
          <p:cNvSpPr/>
          <p:nvPr/>
        </p:nvSpPr>
        <p:spPr>
          <a:xfrm>
            <a:off x="0" y="213519"/>
            <a:ext cx="10150475" cy="680764"/>
          </a:xfrm>
          <a:prstGeom prst="rect">
            <a:avLst/>
          </a:prstGeom>
        </p:spPr>
        <p:txBody>
          <a:bodyPr wrap="square">
            <a:spAutoFit/>
          </a:bodyPr>
          <a:lstStyle/>
          <a:p>
            <a:pPr algn="ctr" defTabSz="995218" fontAlgn="auto">
              <a:lnSpc>
                <a:spcPct val="130000"/>
              </a:lnSpc>
              <a:spcBef>
                <a:spcPts val="0"/>
              </a:spcBef>
              <a:spcAft>
                <a:spcPts val="0"/>
              </a:spcAft>
            </a:pPr>
            <a:r>
              <a:rPr lang="en-US" sz="3200" dirty="0">
                <a:latin typeface="Calibri"/>
              </a:rPr>
              <a:t>When I have guests</a:t>
            </a:r>
          </a:p>
        </p:txBody>
      </p:sp>
      <p:sp>
        <p:nvSpPr>
          <p:cNvPr id="6" name="Rectangle 5">
            <a:extLst>
              <a:ext uri="{FF2B5EF4-FFF2-40B4-BE49-F238E27FC236}">
                <a16:creationId xmlns:a16="http://schemas.microsoft.com/office/drawing/2014/main" id="{92507C6B-7127-E84B-81D6-47671A3C9860}"/>
              </a:ext>
            </a:extLst>
          </p:cNvPr>
          <p:cNvSpPr/>
          <p:nvPr/>
        </p:nvSpPr>
        <p:spPr>
          <a:xfrm>
            <a:off x="382587" y="2750281"/>
            <a:ext cx="4235450" cy="1077218"/>
          </a:xfrm>
          <a:prstGeom prst="rect">
            <a:avLst/>
          </a:prstGeom>
        </p:spPr>
        <p:txBody>
          <a:bodyPr wrap="square">
            <a:spAutoFit/>
          </a:bodyPr>
          <a:lstStyle/>
          <a:p>
            <a:r>
              <a:rPr lang="en-US" sz="3200" dirty="0">
                <a:solidFill>
                  <a:prstClr val="black"/>
                </a:solidFill>
                <a:latin typeface="Helvetica" pitchFamily="2" charset="0"/>
              </a:rPr>
              <a:t>I always offer them food and/or drink</a:t>
            </a:r>
            <a:endParaRPr lang="en-US" sz="3200" dirty="0">
              <a:solidFill>
                <a:schemeClr val="bg1"/>
              </a:solidFill>
              <a:latin typeface="Helvetica" pitchFamily="2" charset="0"/>
            </a:endParaRPr>
          </a:p>
        </p:txBody>
      </p:sp>
      <p:sp>
        <p:nvSpPr>
          <p:cNvPr id="8" name="TextBox 7">
            <a:extLst>
              <a:ext uri="{FF2B5EF4-FFF2-40B4-BE49-F238E27FC236}">
                <a16:creationId xmlns:a16="http://schemas.microsoft.com/office/drawing/2014/main" id="{2A924E8B-3EA5-0144-A701-3F0D938A88D4}"/>
              </a:ext>
            </a:extLst>
          </p:cNvPr>
          <p:cNvSpPr txBox="1"/>
          <p:nvPr/>
        </p:nvSpPr>
        <p:spPr>
          <a:xfrm>
            <a:off x="427037" y="6280854"/>
            <a:ext cx="9144000" cy="954107"/>
          </a:xfrm>
          <a:prstGeom prst="rect">
            <a:avLst/>
          </a:prstGeom>
          <a:noFill/>
        </p:spPr>
        <p:txBody>
          <a:bodyPr wrap="square" rtlCol="0">
            <a:spAutoFit/>
          </a:bodyPr>
          <a:lstStyle/>
          <a:p>
            <a:r>
              <a:rPr lang="en-US" sz="2800" dirty="0">
                <a:latin typeface="Helvetica" pitchFamily="2" charset="0"/>
              </a:rPr>
              <a:t>If your guests are there for a meal, do you serve alcohol with the meal?</a:t>
            </a:r>
          </a:p>
        </p:txBody>
      </p:sp>
    </p:spTree>
    <p:extLst>
      <p:ext uri="{BB962C8B-B14F-4D97-AF65-F5344CB8AC3E}">
        <p14:creationId xmlns:p14="http://schemas.microsoft.com/office/powerpoint/2010/main" val="3437183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3A9C85E-2738-984B-A1FB-15A293F629EF}"/>
              </a:ext>
            </a:extLst>
          </p:cNvPr>
          <p:cNvSpPr/>
          <p:nvPr/>
        </p:nvSpPr>
        <p:spPr>
          <a:xfrm>
            <a:off x="5075237" y="975518"/>
            <a:ext cx="5075238" cy="4724401"/>
          </a:xfrm>
          <a:prstGeom prst="rect">
            <a:avLst/>
          </a:prstGeom>
          <a:solidFill>
            <a:srgbClr val="B3C33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97609" lvl="1" defTabSz="995218" fontAlgn="auto">
              <a:lnSpc>
                <a:spcPct val="130000"/>
              </a:lnSpc>
              <a:spcBef>
                <a:spcPts val="0"/>
              </a:spcBef>
              <a:spcAft>
                <a:spcPts val="0"/>
              </a:spcAft>
            </a:pPr>
            <a:endParaRPr lang="en-US" sz="3200" dirty="0">
              <a:solidFill>
                <a:prstClr val="black"/>
              </a:solidFill>
              <a:latin typeface="Helvetica" pitchFamily="2" charset="0"/>
            </a:endParaRPr>
          </a:p>
        </p:txBody>
      </p:sp>
      <p:sp>
        <p:nvSpPr>
          <p:cNvPr id="4" name="Rectangle 3">
            <a:extLst>
              <a:ext uri="{FF2B5EF4-FFF2-40B4-BE49-F238E27FC236}">
                <a16:creationId xmlns:a16="http://schemas.microsoft.com/office/drawing/2014/main" id="{C8DE7B43-0732-3A49-BCFF-8F2FD2BEEE21}"/>
              </a:ext>
            </a:extLst>
          </p:cNvPr>
          <p:cNvSpPr/>
          <p:nvPr/>
        </p:nvSpPr>
        <p:spPr>
          <a:xfrm>
            <a:off x="0" y="975518"/>
            <a:ext cx="5075237" cy="4724401"/>
          </a:xfrm>
          <a:prstGeom prst="rect">
            <a:avLst/>
          </a:prstGeom>
          <a:solidFill>
            <a:srgbClr val="0070C0">
              <a:alpha val="5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35402" lvl="1" indent="0">
              <a:lnSpc>
                <a:spcPct val="130000"/>
              </a:lnSpc>
              <a:buNone/>
            </a:pPr>
            <a:endParaRPr lang="en-US" sz="3200" dirty="0">
              <a:solidFill>
                <a:schemeClr val="tx1"/>
              </a:solidFill>
              <a:latin typeface="Helvetica" pitchFamily="2" charset="0"/>
            </a:endParaRPr>
          </a:p>
        </p:txBody>
      </p:sp>
      <p:sp>
        <p:nvSpPr>
          <p:cNvPr id="5" name="Rectangle 4">
            <a:extLst>
              <a:ext uri="{FF2B5EF4-FFF2-40B4-BE49-F238E27FC236}">
                <a16:creationId xmlns:a16="http://schemas.microsoft.com/office/drawing/2014/main" id="{68A0E599-F711-654B-8FB0-D81A13339048}"/>
              </a:ext>
            </a:extLst>
          </p:cNvPr>
          <p:cNvSpPr/>
          <p:nvPr/>
        </p:nvSpPr>
        <p:spPr>
          <a:xfrm>
            <a:off x="0" y="213519"/>
            <a:ext cx="10150475" cy="680764"/>
          </a:xfrm>
          <a:prstGeom prst="rect">
            <a:avLst/>
          </a:prstGeom>
        </p:spPr>
        <p:txBody>
          <a:bodyPr wrap="square">
            <a:spAutoFit/>
          </a:bodyPr>
          <a:lstStyle/>
          <a:p>
            <a:pPr algn="ctr" defTabSz="995218" fontAlgn="auto">
              <a:lnSpc>
                <a:spcPct val="130000"/>
              </a:lnSpc>
              <a:spcBef>
                <a:spcPts val="0"/>
              </a:spcBef>
              <a:spcAft>
                <a:spcPts val="0"/>
              </a:spcAft>
            </a:pPr>
            <a:r>
              <a:rPr lang="en-US" sz="3200" dirty="0">
                <a:latin typeface="Calibri"/>
              </a:rPr>
              <a:t>When guests dine with me in my home</a:t>
            </a:r>
          </a:p>
        </p:txBody>
      </p:sp>
      <p:sp>
        <p:nvSpPr>
          <p:cNvPr id="6" name="Rectangle 5">
            <a:extLst>
              <a:ext uri="{FF2B5EF4-FFF2-40B4-BE49-F238E27FC236}">
                <a16:creationId xmlns:a16="http://schemas.microsoft.com/office/drawing/2014/main" id="{53BB06C2-8618-9E48-A036-844DF78C6C64}"/>
              </a:ext>
            </a:extLst>
          </p:cNvPr>
          <p:cNvSpPr/>
          <p:nvPr/>
        </p:nvSpPr>
        <p:spPr>
          <a:xfrm>
            <a:off x="274637" y="2392457"/>
            <a:ext cx="3657600" cy="2062103"/>
          </a:xfrm>
          <a:prstGeom prst="rect">
            <a:avLst/>
          </a:prstGeom>
          <a:noFill/>
        </p:spPr>
        <p:txBody>
          <a:bodyPr wrap="square" rtlCol="0">
            <a:spAutoFit/>
          </a:bodyPr>
          <a:lstStyle/>
          <a:p>
            <a:pPr lvl="1"/>
            <a:r>
              <a:rPr lang="en-US" sz="3200" dirty="0">
                <a:latin typeface="Helvetica" pitchFamily="2" charset="0"/>
              </a:rPr>
              <a:t>I expect them to stay for a while after the meal</a:t>
            </a:r>
          </a:p>
        </p:txBody>
      </p:sp>
      <p:sp>
        <p:nvSpPr>
          <p:cNvPr id="7" name="TextBox 6">
            <a:extLst>
              <a:ext uri="{FF2B5EF4-FFF2-40B4-BE49-F238E27FC236}">
                <a16:creationId xmlns:a16="http://schemas.microsoft.com/office/drawing/2014/main" id="{80209F91-FA57-4949-8C36-17A21155AE7F}"/>
              </a:ext>
            </a:extLst>
          </p:cNvPr>
          <p:cNvSpPr txBox="1"/>
          <p:nvPr/>
        </p:nvSpPr>
        <p:spPr>
          <a:xfrm>
            <a:off x="5758438" y="2373671"/>
            <a:ext cx="4117400" cy="2062103"/>
          </a:xfrm>
          <a:prstGeom prst="rect">
            <a:avLst/>
          </a:prstGeom>
          <a:noFill/>
        </p:spPr>
        <p:txBody>
          <a:bodyPr wrap="square" rtlCol="0">
            <a:spAutoFit/>
          </a:bodyPr>
          <a:lstStyle/>
          <a:p>
            <a:r>
              <a:rPr lang="en-US" sz="3200" dirty="0">
                <a:solidFill>
                  <a:prstClr val="black"/>
                </a:solidFill>
                <a:latin typeface="Helvetica" pitchFamily="2" charset="0"/>
              </a:rPr>
              <a:t>I expect them to leave as soon as the meal is eaten</a:t>
            </a:r>
          </a:p>
          <a:p>
            <a:endParaRPr lang="en-US" sz="3200" dirty="0"/>
          </a:p>
        </p:txBody>
      </p:sp>
      <p:sp>
        <p:nvSpPr>
          <p:cNvPr id="8" name="TextBox 7">
            <a:extLst>
              <a:ext uri="{FF2B5EF4-FFF2-40B4-BE49-F238E27FC236}">
                <a16:creationId xmlns:a16="http://schemas.microsoft.com/office/drawing/2014/main" id="{A5FA8AB2-C304-8142-AA6F-C4E56BCB9B18}"/>
              </a:ext>
            </a:extLst>
          </p:cNvPr>
          <p:cNvSpPr txBox="1"/>
          <p:nvPr/>
        </p:nvSpPr>
        <p:spPr>
          <a:xfrm>
            <a:off x="427037" y="6280854"/>
            <a:ext cx="9144000" cy="954107"/>
          </a:xfrm>
          <a:prstGeom prst="rect">
            <a:avLst/>
          </a:prstGeom>
          <a:noFill/>
        </p:spPr>
        <p:txBody>
          <a:bodyPr wrap="square" rtlCol="0">
            <a:spAutoFit/>
          </a:bodyPr>
          <a:lstStyle/>
          <a:p>
            <a:r>
              <a:rPr lang="en-US" sz="2800" dirty="0">
                <a:latin typeface="Helvetica" pitchFamily="2" charset="0"/>
              </a:rPr>
              <a:t>What do you do if your guests offer or even insist on helping with dishes and clean-up?</a:t>
            </a:r>
          </a:p>
        </p:txBody>
      </p:sp>
    </p:spTree>
    <p:extLst>
      <p:ext uri="{BB962C8B-B14F-4D97-AF65-F5344CB8AC3E}">
        <p14:creationId xmlns:p14="http://schemas.microsoft.com/office/powerpoint/2010/main" val="186079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4D4543C-7911-6742-A74C-8C285510D289}"/>
              </a:ext>
            </a:extLst>
          </p:cNvPr>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a:extLst>
              <a:ext uri="{FF2B5EF4-FFF2-40B4-BE49-F238E27FC236}">
                <a16:creationId xmlns:a16="http://schemas.microsoft.com/office/drawing/2014/main" id="{7F0707A4-C712-0D43-BD74-052C7800EB67}"/>
              </a:ext>
            </a:extLst>
          </p:cNvPr>
          <p:cNvSpPr>
            <a:spLocks noGrp="1"/>
          </p:cNvSpPr>
          <p:nvPr>
            <p:ph type="sldNum" sz="quarter" idx="12"/>
          </p:nvPr>
        </p:nvSpPr>
        <p:spPr/>
        <p:txBody>
          <a:bodyPr/>
          <a:lstStyle/>
          <a:p>
            <a:pPr>
              <a:defRPr/>
            </a:pPr>
            <a:endParaRPr lang="en-US" dirty="0">
              <a:solidFill>
                <a:prstClr val="black">
                  <a:tint val="75000"/>
                </a:prstClr>
              </a:solidFill>
            </a:endParaRPr>
          </a:p>
        </p:txBody>
      </p:sp>
      <p:sp>
        <p:nvSpPr>
          <p:cNvPr id="6" name="Title 1">
            <a:extLst>
              <a:ext uri="{FF2B5EF4-FFF2-40B4-BE49-F238E27FC236}">
                <a16:creationId xmlns:a16="http://schemas.microsoft.com/office/drawing/2014/main" id="{20236EFD-A77B-DB41-B3BB-287F85E5CF2E}"/>
              </a:ext>
            </a:extLst>
          </p:cNvPr>
          <p:cNvSpPr txBox="1">
            <a:spLocks/>
          </p:cNvSpPr>
          <p:nvPr/>
        </p:nvSpPr>
        <p:spPr>
          <a:xfrm>
            <a:off x="561975" y="187325"/>
            <a:ext cx="8966200" cy="696913"/>
          </a:xfrm>
          <a:prstGeom prst="rect">
            <a:avLst/>
          </a:prstGeom>
        </p:spPr>
        <p:txBody>
          <a:bodyPr/>
          <a:lstStyle>
            <a:lvl1pPr algn="ctr" defTabSz="913568"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sz="4000" dirty="0">
                <a:solidFill>
                  <a:srgbClr val="B3C33C"/>
                </a:solidFill>
              </a:rPr>
              <a:t>Keep Culture in Mind</a:t>
            </a:r>
          </a:p>
        </p:txBody>
      </p:sp>
      <p:sp>
        <p:nvSpPr>
          <p:cNvPr id="26628" name="TextBox 6">
            <a:extLst>
              <a:ext uri="{FF2B5EF4-FFF2-40B4-BE49-F238E27FC236}">
                <a16:creationId xmlns:a16="http://schemas.microsoft.com/office/drawing/2014/main" id="{68E6CD29-EAAC-4B4A-A63B-71386EE99CC5}"/>
              </a:ext>
            </a:extLst>
          </p:cNvPr>
          <p:cNvSpPr txBox="1">
            <a:spLocks noChangeArrowheads="1"/>
          </p:cNvSpPr>
          <p:nvPr/>
        </p:nvSpPr>
        <p:spPr bwMode="auto">
          <a:xfrm>
            <a:off x="676275" y="720725"/>
            <a:ext cx="8966200" cy="1384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311150" indent="-311150" defTabSz="993775">
              <a:defRPr sz="2400" b="1">
                <a:solidFill>
                  <a:schemeClr val="tx1"/>
                </a:solidFill>
                <a:latin typeface="Comic Sans MS" panose="030F0902030302020204" pitchFamily="66" charset="0"/>
                <a:ea typeface="ＭＳ Ｐゴシック" panose="020B0600070205080204" pitchFamily="34" charset="-128"/>
              </a:defRPr>
            </a:lvl1pPr>
            <a:lvl2pPr marL="808038" indent="-311150" defTabSz="993775">
              <a:defRPr sz="2400" b="1">
                <a:solidFill>
                  <a:schemeClr val="tx1"/>
                </a:solidFill>
                <a:latin typeface="Comic Sans MS" panose="030F0902030302020204" pitchFamily="66" charset="0"/>
                <a:ea typeface="ＭＳ Ｐゴシック" panose="020B0600070205080204" pitchFamily="34" charset="-128"/>
              </a:defRPr>
            </a:lvl2pPr>
            <a:lvl3pPr marL="1143000" indent="-228600" defTabSz="993775">
              <a:defRPr sz="2400" b="1">
                <a:solidFill>
                  <a:schemeClr val="tx1"/>
                </a:solidFill>
                <a:latin typeface="Comic Sans MS" panose="030F0902030302020204" pitchFamily="66" charset="0"/>
                <a:ea typeface="ＭＳ Ｐゴシック" panose="020B0600070205080204" pitchFamily="34" charset="-128"/>
              </a:defRPr>
            </a:lvl3pPr>
            <a:lvl4pPr marL="1600200" indent="-228600" defTabSz="993775">
              <a:defRPr sz="2400" b="1">
                <a:solidFill>
                  <a:schemeClr val="tx1"/>
                </a:solidFill>
                <a:latin typeface="Comic Sans MS" panose="030F0902030302020204" pitchFamily="66" charset="0"/>
                <a:ea typeface="ＭＳ Ｐゴシック" panose="020B0600070205080204" pitchFamily="34" charset="-128"/>
              </a:defRPr>
            </a:lvl4pPr>
            <a:lvl5pPr marL="2057400" indent="-228600" defTabSz="993775">
              <a:defRPr sz="2400" b="1">
                <a:solidFill>
                  <a:schemeClr val="tx1"/>
                </a:solidFill>
                <a:latin typeface="Comic Sans MS" panose="030F0902030302020204" pitchFamily="66" charset="0"/>
                <a:ea typeface="ＭＳ Ｐゴシック" panose="020B0600070205080204" pitchFamily="34" charset="-128"/>
              </a:defRPr>
            </a:lvl5pPr>
            <a:lvl6pPr marL="2514600" indent="-228600" defTabSz="993775" eaLnBrk="0" fontAlgn="base" hangingPunct="0">
              <a:spcBef>
                <a:spcPct val="0"/>
              </a:spcBef>
              <a:spcAft>
                <a:spcPct val="0"/>
              </a:spcAft>
              <a:defRPr sz="2400" b="1">
                <a:solidFill>
                  <a:schemeClr val="tx1"/>
                </a:solidFill>
                <a:latin typeface="Comic Sans MS" panose="030F0902030302020204" pitchFamily="66" charset="0"/>
                <a:ea typeface="ＭＳ Ｐゴシック" panose="020B0600070205080204" pitchFamily="34" charset="-128"/>
              </a:defRPr>
            </a:lvl6pPr>
            <a:lvl7pPr marL="2971800" indent="-228600" defTabSz="993775" eaLnBrk="0" fontAlgn="base" hangingPunct="0">
              <a:spcBef>
                <a:spcPct val="0"/>
              </a:spcBef>
              <a:spcAft>
                <a:spcPct val="0"/>
              </a:spcAft>
              <a:defRPr sz="2400" b="1">
                <a:solidFill>
                  <a:schemeClr val="tx1"/>
                </a:solidFill>
                <a:latin typeface="Comic Sans MS" panose="030F0902030302020204" pitchFamily="66" charset="0"/>
                <a:ea typeface="ＭＳ Ｐゴシック" panose="020B0600070205080204" pitchFamily="34" charset="-128"/>
              </a:defRPr>
            </a:lvl7pPr>
            <a:lvl8pPr marL="3429000" indent="-228600" defTabSz="993775" eaLnBrk="0" fontAlgn="base" hangingPunct="0">
              <a:spcBef>
                <a:spcPct val="0"/>
              </a:spcBef>
              <a:spcAft>
                <a:spcPct val="0"/>
              </a:spcAft>
              <a:defRPr sz="2400" b="1">
                <a:solidFill>
                  <a:schemeClr val="tx1"/>
                </a:solidFill>
                <a:latin typeface="Comic Sans MS" panose="030F0902030302020204" pitchFamily="66" charset="0"/>
                <a:ea typeface="ＭＳ Ｐゴシック" panose="020B0600070205080204" pitchFamily="34" charset="-128"/>
              </a:defRPr>
            </a:lvl8pPr>
            <a:lvl9pPr marL="3886200" indent="-228600" defTabSz="993775" eaLnBrk="0" fontAlgn="base" hangingPunct="0">
              <a:spcBef>
                <a:spcPct val="0"/>
              </a:spcBef>
              <a:spcAft>
                <a:spcPct val="0"/>
              </a:spcAft>
              <a:defRPr sz="2400" b="1">
                <a:solidFill>
                  <a:schemeClr val="tx1"/>
                </a:solidFill>
                <a:latin typeface="Comic Sans MS" panose="030F0902030302020204" pitchFamily="66" charset="0"/>
                <a:ea typeface="ＭＳ Ｐゴシック" panose="020B0600070205080204" pitchFamily="34" charset="-128"/>
              </a:defRPr>
            </a:lvl9pPr>
          </a:lstStyle>
          <a:p>
            <a:pPr>
              <a:buFont typeface="Wingdings" pitchFamily="2" charset="2"/>
              <a:buChar char="Ø"/>
            </a:pPr>
            <a:r>
              <a:rPr lang="en-US" altLang="en-US" sz="1400" dirty="0">
                <a:latin typeface="Helvetica" pitchFamily="2" charset="0"/>
              </a:rPr>
              <a:t>Culture is: </a:t>
            </a:r>
          </a:p>
          <a:p>
            <a:pPr lvl="1">
              <a:buFont typeface="Wingdings" pitchFamily="2" charset="2"/>
              <a:buChar char="§"/>
            </a:pPr>
            <a:r>
              <a:rPr lang="en-US" altLang="en-US" sz="1400" dirty="0">
                <a:latin typeface="Helvetica" pitchFamily="2" charset="0"/>
              </a:rPr>
              <a:t>About why you think things are right and wrong, good or bad, how things are supposed to be.</a:t>
            </a:r>
            <a:br>
              <a:rPr lang="en-US" altLang="en-US" sz="1400" dirty="0">
                <a:latin typeface="Helvetica" pitchFamily="2" charset="0"/>
              </a:rPr>
            </a:br>
            <a:endParaRPr lang="en-US" altLang="en-US" sz="1400" dirty="0">
              <a:latin typeface="Helvetica" pitchFamily="2" charset="0"/>
            </a:endParaRPr>
          </a:p>
          <a:p>
            <a:pPr lvl="1">
              <a:buFont typeface="Wingdings" pitchFamily="2" charset="2"/>
              <a:buChar char="§"/>
            </a:pPr>
            <a:r>
              <a:rPr lang="en-US" altLang="en-US" sz="1400" dirty="0">
                <a:latin typeface="Helvetica" pitchFamily="2" charset="0"/>
              </a:rPr>
              <a:t>Is learned and shared knowledge that specific groups use to generate their behavior and interpret their experience of the world.  It includes, but is not limited to communication, rituals, and roles.</a:t>
            </a:r>
          </a:p>
        </p:txBody>
      </p:sp>
      <p:grpSp>
        <p:nvGrpSpPr>
          <p:cNvPr id="26629" name="Group 7">
            <a:extLst>
              <a:ext uri="{FF2B5EF4-FFF2-40B4-BE49-F238E27FC236}">
                <a16:creationId xmlns:a16="http://schemas.microsoft.com/office/drawing/2014/main" id="{B993E44B-987D-3A4F-BA22-694A18B99E17}"/>
              </a:ext>
            </a:extLst>
          </p:cNvPr>
          <p:cNvGrpSpPr>
            <a:grpSpLocks/>
          </p:cNvGrpSpPr>
          <p:nvPr/>
        </p:nvGrpSpPr>
        <p:grpSpPr bwMode="auto">
          <a:xfrm>
            <a:off x="93663" y="6972300"/>
            <a:ext cx="9963150" cy="563563"/>
            <a:chOff x="371707" y="7164555"/>
            <a:chExt cx="8920976" cy="620053"/>
          </a:xfrm>
        </p:grpSpPr>
        <p:sp>
          <p:nvSpPr>
            <p:cNvPr id="9" name="Text Box 6">
              <a:extLst>
                <a:ext uri="{FF2B5EF4-FFF2-40B4-BE49-F238E27FC236}">
                  <a16:creationId xmlns:a16="http://schemas.microsoft.com/office/drawing/2014/main" id="{50EC0AD4-4C6A-954D-9887-D0E523D72577}"/>
                </a:ext>
              </a:extLst>
            </p:cNvPr>
            <p:cNvSpPr txBox="1">
              <a:spLocks noChangeArrowheads="1"/>
            </p:cNvSpPr>
            <p:nvPr/>
          </p:nvSpPr>
          <p:spPr bwMode="auto">
            <a:xfrm>
              <a:off x="371707" y="7164555"/>
              <a:ext cx="8920976" cy="609573"/>
            </a:xfrm>
            <a:prstGeom prst="rect">
              <a:avLst/>
            </a:prstGeom>
            <a:solidFill>
              <a:schemeClr val="tx2">
                <a:lumMod val="75000"/>
              </a:schemeClr>
            </a:solidFill>
            <a:ln w="9525">
              <a:noFill/>
              <a:miter lim="800000"/>
              <a:headEnd/>
              <a:tailEnd/>
            </a:ln>
          </p:spPr>
          <p:txBody>
            <a:bodyPr/>
            <a:lstStyle/>
            <a:p>
              <a:pPr defTabSz="995218" fontAlgn="auto">
                <a:spcBef>
                  <a:spcPct val="50000"/>
                </a:spcBef>
                <a:spcAft>
                  <a:spcPts val="0"/>
                </a:spcAft>
                <a:defRPr/>
              </a:pPr>
              <a:endParaRPr lang="en-US" sz="2490" dirty="0">
                <a:solidFill>
                  <a:prstClr val="black"/>
                </a:solidFill>
                <a:latin typeface="Calibri"/>
              </a:endParaRPr>
            </a:p>
          </p:txBody>
        </p:sp>
        <p:sp>
          <p:nvSpPr>
            <p:cNvPr id="10" name="Text Box 8">
              <a:extLst>
                <a:ext uri="{FF2B5EF4-FFF2-40B4-BE49-F238E27FC236}">
                  <a16:creationId xmlns:a16="http://schemas.microsoft.com/office/drawing/2014/main" id="{663BC71A-E823-7545-AD18-2EDC03849456}"/>
                </a:ext>
              </a:extLst>
            </p:cNvPr>
            <p:cNvSpPr txBox="1">
              <a:spLocks noChangeArrowheads="1"/>
            </p:cNvSpPr>
            <p:nvPr/>
          </p:nvSpPr>
          <p:spPr bwMode="auto">
            <a:xfrm>
              <a:off x="2994269" y="7246647"/>
              <a:ext cx="5236596" cy="506522"/>
            </a:xfrm>
            <a:prstGeom prst="rect">
              <a:avLst/>
            </a:prstGeom>
            <a:noFill/>
            <a:ln w="9525">
              <a:noFill/>
              <a:miter lim="800000"/>
              <a:headEnd/>
              <a:tailEnd/>
            </a:ln>
          </p:spPr>
          <p:txBody>
            <a:bodyPr>
              <a:spAutoFit/>
            </a:bodyPr>
            <a:lstStyle/>
            <a:p>
              <a:pPr defTabSz="995218" fontAlgn="auto">
                <a:spcBef>
                  <a:spcPts val="0"/>
                </a:spcBef>
                <a:spcAft>
                  <a:spcPts val="0"/>
                </a:spcAft>
                <a:defRPr/>
              </a:pPr>
              <a:r>
                <a:rPr lang="en-US" sz="1198" dirty="0">
                  <a:solidFill>
                    <a:prstClr val="white"/>
                  </a:solidFill>
                  <a:latin typeface="Calibri"/>
                </a:rPr>
                <a:t>Slide Source: © 2014  - Georgetown University Center for Child and Human Development and  © 2016 Georgetown University National Center for Cultural Competence</a:t>
              </a:r>
            </a:p>
          </p:txBody>
        </p:sp>
        <p:pic>
          <p:nvPicPr>
            <p:cNvPr id="26634" name="Picture 2">
              <a:extLst>
                <a:ext uri="{FF2B5EF4-FFF2-40B4-BE49-F238E27FC236}">
                  <a16:creationId xmlns:a16="http://schemas.microsoft.com/office/drawing/2014/main" id="{9233B4E0-3984-4343-85B8-37025FB560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707" y="7164555"/>
              <a:ext cx="2615896" cy="62005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sp>
        <p:nvSpPr>
          <p:cNvPr id="12" name="Rounded Rectangle 11">
            <a:extLst>
              <a:ext uri="{FF2B5EF4-FFF2-40B4-BE49-F238E27FC236}">
                <a16:creationId xmlns:a16="http://schemas.microsoft.com/office/drawing/2014/main" id="{D2424944-23ED-224E-9BD5-571D5C564346}"/>
              </a:ext>
            </a:extLst>
          </p:cNvPr>
          <p:cNvSpPr/>
          <p:nvPr/>
        </p:nvSpPr>
        <p:spPr>
          <a:xfrm>
            <a:off x="5140325" y="2195513"/>
            <a:ext cx="4502150" cy="4629150"/>
          </a:xfrm>
          <a:prstGeom prst="roundRect">
            <a:avLst/>
          </a:prstGeom>
          <a:noFill/>
          <a:ln>
            <a:solidFill>
              <a:srgbClr val="006666"/>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defTabSz="995218" fontAlgn="auto">
              <a:spcBef>
                <a:spcPts val="0"/>
              </a:spcBef>
              <a:spcAft>
                <a:spcPts val="0"/>
              </a:spcAft>
              <a:defRPr/>
            </a:pPr>
            <a:r>
              <a:rPr lang="en-US" sz="1743" dirty="0">
                <a:solidFill>
                  <a:schemeClr val="tx1"/>
                </a:solidFill>
                <a:latin typeface="Helvetica" pitchFamily="2" charset="0"/>
              </a:rPr>
              <a:t>Those providing support should: </a:t>
            </a:r>
          </a:p>
          <a:p>
            <a:pPr marL="311289" indent="-311289" defTabSz="995218" fontAlgn="auto">
              <a:lnSpc>
                <a:spcPct val="110000"/>
              </a:lnSpc>
              <a:spcBef>
                <a:spcPts val="0"/>
              </a:spcBef>
              <a:spcAft>
                <a:spcPts val="0"/>
              </a:spcAft>
              <a:buFont typeface="Wingdings" pitchFamily="2" charset="2"/>
              <a:buChar char="§"/>
              <a:defRPr/>
            </a:pPr>
            <a:r>
              <a:rPr lang="en-US" sz="1743" dirty="0">
                <a:solidFill>
                  <a:schemeClr val="tx1"/>
                </a:solidFill>
                <a:latin typeface="Helvetica" pitchFamily="2" charset="0"/>
              </a:rPr>
              <a:t>Be aware of their own cultural assumptions </a:t>
            </a:r>
          </a:p>
          <a:p>
            <a:pPr marL="311289" indent="-311289" defTabSz="995218" fontAlgn="auto">
              <a:lnSpc>
                <a:spcPct val="110000"/>
              </a:lnSpc>
              <a:spcBef>
                <a:spcPts val="0"/>
              </a:spcBef>
              <a:spcAft>
                <a:spcPts val="0"/>
              </a:spcAft>
              <a:buFont typeface="Wingdings" pitchFamily="2" charset="2"/>
              <a:buChar char="§"/>
              <a:defRPr/>
            </a:pPr>
            <a:r>
              <a:rPr lang="en-US" sz="1743" dirty="0">
                <a:solidFill>
                  <a:schemeClr val="tx1"/>
                </a:solidFill>
                <a:latin typeface="Helvetica" pitchFamily="2" charset="0"/>
              </a:rPr>
              <a:t>Be prepared to express their own point of view in a transparent way when necessary</a:t>
            </a:r>
          </a:p>
          <a:p>
            <a:pPr defTabSz="995218" fontAlgn="auto">
              <a:lnSpc>
                <a:spcPct val="130000"/>
              </a:lnSpc>
              <a:spcBef>
                <a:spcPts val="0"/>
              </a:spcBef>
              <a:spcAft>
                <a:spcPts val="0"/>
              </a:spcAft>
              <a:defRPr/>
            </a:pPr>
            <a:r>
              <a:rPr lang="en-US" sz="1743" dirty="0">
                <a:solidFill>
                  <a:schemeClr val="tx1"/>
                </a:solidFill>
                <a:latin typeface="Helvetica" pitchFamily="2" charset="0"/>
              </a:rPr>
              <a:t>May need to:</a:t>
            </a:r>
          </a:p>
          <a:p>
            <a:pPr marL="311289" indent="-311289" defTabSz="995218" fontAlgn="auto">
              <a:lnSpc>
                <a:spcPct val="110000"/>
              </a:lnSpc>
              <a:spcBef>
                <a:spcPts val="0"/>
              </a:spcBef>
              <a:spcAft>
                <a:spcPts val="0"/>
              </a:spcAft>
              <a:buFont typeface="Wingdings" pitchFamily="2" charset="2"/>
              <a:buChar char="§"/>
              <a:defRPr/>
            </a:pPr>
            <a:r>
              <a:rPr lang="en-US" sz="1743" dirty="0">
                <a:solidFill>
                  <a:schemeClr val="tx1"/>
                </a:solidFill>
                <a:latin typeface="Helvetica" pitchFamily="2" charset="0"/>
              </a:rPr>
              <a:t>Think about what the other person’s cultural values might be and check with them</a:t>
            </a:r>
          </a:p>
          <a:p>
            <a:pPr marL="311289" indent="-311289" defTabSz="995218" fontAlgn="auto">
              <a:lnSpc>
                <a:spcPct val="110000"/>
              </a:lnSpc>
              <a:spcBef>
                <a:spcPts val="0"/>
              </a:spcBef>
              <a:spcAft>
                <a:spcPts val="0"/>
              </a:spcAft>
              <a:buFont typeface="Wingdings" pitchFamily="2" charset="2"/>
              <a:buChar char="§"/>
              <a:defRPr/>
            </a:pPr>
            <a:r>
              <a:rPr lang="en-US" sz="1743" dirty="0">
                <a:solidFill>
                  <a:schemeClr val="tx1"/>
                </a:solidFill>
                <a:latin typeface="Helvetica" pitchFamily="2" charset="0"/>
              </a:rPr>
              <a:t>Plan how to explain cultural issues--</a:t>
            </a:r>
            <a:r>
              <a:rPr lang="en-US" sz="1743" i="1" dirty="0">
                <a:solidFill>
                  <a:schemeClr val="tx1"/>
                </a:solidFill>
                <a:latin typeface="Helvetica" pitchFamily="2" charset="0"/>
              </a:rPr>
              <a:t>be understood and respected yet flexible</a:t>
            </a:r>
          </a:p>
          <a:p>
            <a:pPr marL="311289" indent="-311289" defTabSz="995218" fontAlgn="auto">
              <a:lnSpc>
                <a:spcPct val="110000"/>
              </a:lnSpc>
              <a:spcBef>
                <a:spcPts val="0"/>
              </a:spcBef>
              <a:spcAft>
                <a:spcPts val="0"/>
              </a:spcAft>
              <a:buFont typeface="Wingdings" pitchFamily="2" charset="2"/>
              <a:buChar char="§"/>
              <a:defRPr/>
            </a:pPr>
            <a:r>
              <a:rPr lang="en-US" sz="1743" dirty="0">
                <a:solidFill>
                  <a:schemeClr val="tx1"/>
                </a:solidFill>
                <a:latin typeface="Helvetica" pitchFamily="2" charset="0"/>
              </a:rPr>
              <a:t>Be prepared to have more than one conversation </a:t>
            </a:r>
          </a:p>
          <a:p>
            <a:pPr marL="311289" indent="-311289" defTabSz="995218" fontAlgn="auto">
              <a:spcBef>
                <a:spcPts val="0"/>
              </a:spcBef>
              <a:spcAft>
                <a:spcPts val="0"/>
              </a:spcAft>
              <a:buFont typeface="Wingdings" pitchFamily="2" charset="2"/>
              <a:buChar char="Ø"/>
              <a:defRPr/>
            </a:pPr>
            <a:endParaRPr lang="en-US" sz="1743" dirty="0">
              <a:solidFill>
                <a:schemeClr val="tx1"/>
              </a:solidFill>
            </a:endParaRPr>
          </a:p>
          <a:p>
            <a:pPr defTabSz="995218" fontAlgn="auto">
              <a:spcBef>
                <a:spcPts val="0"/>
              </a:spcBef>
              <a:spcAft>
                <a:spcPts val="0"/>
              </a:spcAft>
              <a:defRPr/>
            </a:pPr>
            <a:endParaRPr lang="en-US" sz="2490" dirty="0">
              <a:solidFill>
                <a:prstClr val="black"/>
              </a:solidFill>
            </a:endParaRPr>
          </a:p>
        </p:txBody>
      </p:sp>
      <p:sp>
        <p:nvSpPr>
          <p:cNvPr id="13" name="Rounded Rectangle 12">
            <a:extLst>
              <a:ext uri="{FF2B5EF4-FFF2-40B4-BE49-F238E27FC236}">
                <a16:creationId xmlns:a16="http://schemas.microsoft.com/office/drawing/2014/main" id="{EF719ACC-5A0E-D946-A2F6-410BCE91187B}"/>
              </a:ext>
            </a:extLst>
          </p:cNvPr>
          <p:cNvSpPr/>
          <p:nvPr/>
        </p:nvSpPr>
        <p:spPr>
          <a:xfrm>
            <a:off x="592138" y="2195513"/>
            <a:ext cx="4483100" cy="4759325"/>
          </a:xfrm>
          <a:prstGeom prst="roundRect">
            <a:avLst/>
          </a:prstGeom>
          <a:noFill/>
          <a:ln>
            <a:solidFill>
              <a:srgbClr val="006666"/>
            </a:solidFill>
          </a:ln>
        </p:spPr>
        <p:style>
          <a:lnRef idx="2">
            <a:schemeClr val="accent1">
              <a:shade val="50000"/>
            </a:schemeClr>
          </a:lnRef>
          <a:fillRef idx="1">
            <a:schemeClr val="accent1"/>
          </a:fillRef>
          <a:effectRef idx="0">
            <a:schemeClr val="accent1"/>
          </a:effectRef>
          <a:fontRef idx="minor">
            <a:schemeClr val="lt1"/>
          </a:fontRef>
        </p:style>
        <p:txBody>
          <a:bodyPr/>
          <a:lstStyle/>
          <a:p>
            <a:pPr defTabSz="995218" fontAlgn="auto">
              <a:spcBef>
                <a:spcPts val="0"/>
              </a:spcBef>
              <a:spcAft>
                <a:spcPts val="0"/>
              </a:spcAft>
              <a:defRPr/>
            </a:pPr>
            <a:r>
              <a:rPr lang="en-US" sz="1743" dirty="0">
                <a:solidFill>
                  <a:schemeClr val="tx1"/>
                </a:solidFill>
                <a:latin typeface="Helvetica" pitchFamily="2" charset="0"/>
              </a:rPr>
              <a:t>Culture can be revealed in comments like:</a:t>
            </a:r>
          </a:p>
          <a:p>
            <a:pPr defTabSz="995218" fontAlgn="auto">
              <a:lnSpc>
                <a:spcPct val="130000"/>
              </a:lnSpc>
              <a:spcBef>
                <a:spcPts val="0"/>
              </a:spcBef>
              <a:spcAft>
                <a:spcPts val="0"/>
              </a:spcAft>
              <a:buFont typeface="Wingdings" pitchFamily="2" charset="2"/>
              <a:buChar char="§"/>
              <a:defRPr/>
            </a:pPr>
            <a:r>
              <a:rPr lang="en-US" sz="1743" dirty="0">
                <a:solidFill>
                  <a:schemeClr val="tx1"/>
                </a:solidFill>
                <a:latin typeface="Helvetica" pitchFamily="2" charset="0"/>
              </a:rPr>
              <a:t>That is not how we do things in our family</a:t>
            </a:r>
          </a:p>
          <a:p>
            <a:pPr defTabSz="995218" fontAlgn="auto">
              <a:lnSpc>
                <a:spcPct val="130000"/>
              </a:lnSpc>
              <a:spcBef>
                <a:spcPts val="0"/>
              </a:spcBef>
              <a:spcAft>
                <a:spcPts val="0"/>
              </a:spcAft>
              <a:buFont typeface="Wingdings" pitchFamily="2" charset="2"/>
              <a:buChar char="§"/>
              <a:defRPr/>
            </a:pPr>
            <a:r>
              <a:rPr lang="en-US" sz="1743" dirty="0">
                <a:solidFill>
                  <a:schemeClr val="tx1"/>
                </a:solidFill>
                <a:latin typeface="Helvetica" pitchFamily="2" charset="0"/>
              </a:rPr>
              <a:t>That is not right</a:t>
            </a:r>
          </a:p>
          <a:p>
            <a:pPr defTabSz="995218" fontAlgn="auto">
              <a:lnSpc>
                <a:spcPct val="130000"/>
              </a:lnSpc>
              <a:spcBef>
                <a:spcPts val="0"/>
              </a:spcBef>
              <a:spcAft>
                <a:spcPts val="0"/>
              </a:spcAft>
              <a:buFont typeface="Wingdings" pitchFamily="2" charset="2"/>
              <a:buChar char="§"/>
              <a:defRPr/>
            </a:pPr>
            <a:r>
              <a:rPr lang="en-US" sz="1743" dirty="0">
                <a:solidFill>
                  <a:schemeClr val="tx1"/>
                </a:solidFill>
                <a:latin typeface="Helvetica" pitchFamily="2" charset="0"/>
              </a:rPr>
              <a:t>Nice people don’t do that</a:t>
            </a:r>
          </a:p>
          <a:p>
            <a:pPr defTabSz="995218" fontAlgn="auto">
              <a:lnSpc>
                <a:spcPct val="130000"/>
              </a:lnSpc>
              <a:spcBef>
                <a:spcPts val="0"/>
              </a:spcBef>
              <a:spcAft>
                <a:spcPts val="0"/>
              </a:spcAft>
              <a:buFont typeface="Wingdings" pitchFamily="2" charset="2"/>
              <a:buChar char="§"/>
              <a:defRPr/>
            </a:pPr>
            <a:r>
              <a:rPr lang="en-US" sz="1743" dirty="0">
                <a:solidFill>
                  <a:schemeClr val="tx1"/>
                </a:solidFill>
                <a:latin typeface="Helvetica" pitchFamily="2" charset="0"/>
              </a:rPr>
              <a:t>Women/men don’t do that</a:t>
            </a:r>
          </a:p>
          <a:p>
            <a:pPr defTabSz="995218" fontAlgn="auto">
              <a:lnSpc>
                <a:spcPct val="130000"/>
              </a:lnSpc>
              <a:spcBef>
                <a:spcPts val="0"/>
              </a:spcBef>
              <a:spcAft>
                <a:spcPts val="0"/>
              </a:spcAft>
              <a:buFont typeface="Wingdings" pitchFamily="2" charset="2"/>
              <a:buChar char="§"/>
              <a:defRPr/>
            </a:pPr>
            <a:r>
              <a:rPr lang="en-US" sz="1743" dirty="0">
                <a:solidFill>
                  <a:schemeClr val="tx1"/>
                </a:solidFill>
                <a:latin typeface="Helvetica" pitchFamily="2" charset="0"/>
              </a:rPr>
              <a:t>You will embarrass the family</a:t>
            </a:r>
          </a:p>
          <a:p>
            <a:pPr defTabSz="995218" fontAlgn="auto">
              <a:lnSpc>
                <a:spcPct val="130000"/>
              </a:lnSpc>
              <a:spcBef>
                <a:spcPts val="0"/>
              </a:spcBef>
              <a:spcAft>
                <a:spcPts val="0"/>
              </a:spcAft>
              <a:buFont typeface="Wingdings" pitchFamily="2" charset="2"/>
              <a:buChar char="§"/>
              <a:defRPr/>
            </a:pPr>
            <a:r>
              <a:rPr lang="en-US" sz="1743" dirty="0">
                <a:solidFill>
                  <a:schemeClr val="tx1"/>
                </a:solidFill>
                <a:latin typeface="Helvetica" pitchFamily="2" charset="0"/>
              </a:rPr>
              <a:t>That is against my (our) religion</a:t>
            </a:r>
          </a:p>
          <a:p>
            <a:pPr defTabSz="995218" fontAlgn="auto">
              <a:lnSpc>
                <a:spcPct val="130000"/>
              </a:lnSpc>
              <a:spcBef>
                <a:spcPts val="0"/>
              </a:spcBef>
              <a:spcAft>
                <a:spcPts val="0"/>
              </a:spcAft>
              <a:buFont typeface="Wingdings" pitchFamily="2" charset="2"/>
              <a:buChar char="§"/>
              <a:defRPr/>
            </a:pPr>
            <a:r>
              <a:rPr lang="en-US" sz="1743" dirty="0">
                <a:solidFill>
                  <a:schemeClr val="tx1"/>
                </a:solidFill>
                <a:latin typeface="Helvetica" pitchFamily="2" charset="0"/>
              </a:rPr>
              <a:t>People with disabilities shouldn’t (cannot) do that</a:t>
            </a:r>
          </a:p>
          <a:p>
            <a:pPr defTabSz="995218" fontAlgn="auto">
              <a:lnSpc>
                <a:spcPct val="130000"/>
              </a:lnSpc>
              <a:spcBef>
                <a:spcPts val="0"/>
              </a:spcBef>
              <a:spcAft>
                <a:spcPts val="0"/>
              </a:spcAft>
              <a:buFont typeface="Wingdings" pitchFamily="2" charset="2"/>
              <a:buChar char="§"/>
              <a:defRPr/>
            </a:pPr>
            <a:r>
              <a:rPr lang="en-US" sz="1743" dirty="0">
                <a:solidFill>
                  <a:schemeClr val="tx1"/>
                </a:solidFill>
                <a:latin typeface="Helvetica" pitchFamily="2" charset="0"/>
              </a:rPr>
              <a:t>That is not something we talk about</a:t>
            </a:r>
          </a:p>
          <a:p>
            <a:pPr algn="ctr" defTabSz="995218" fontAlgn="auto">
              <a:spcBef>
                <a:spcPts val="0"/>
              </a:spcBef>
              <a:spcAft>
                <a:spcPts val="0"/>
              </a:spcAft>
              <a:defRPr/>
            </a:pPr>
            <a:endParaRPr lang="en-US" sz="1743" dirty="0">
              <a:solidFill>
                <a:prstClr val="black"/>
              </a:solidFill>
            </a:endParaRPr>
          </a:p>
        </p:txBody>
      </p:sp>
    </p:spTree>
    <p:extLst>
      <p:ext uri="{BB962C8B-B14F-4D97-AF65-F5344CB8AC3E}">
        <p14:creationId xmlns:p14="http://schemas.microsoft.com/office/powerpoint/2010/main" val="1861810746"/>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4930" name="Rectangle 2">
            <a:extLst>
              <a:ext uri="{FF2B5EF4-FFF2-40B4-BE49-F238E27FC236}">
                <a16:creationId xmlns:a16="http://schemas.microsoft.com/office/drawing/2014/main" id="{9F393627-A658-2A42-9E01-F1047FDC89B5}"/>
              </a:ext>
            </a:extLst>
          </p:cNvPr>
          <p:cNvSpPr>
            <a:spLocks noGrp="1" noChangeArrowheads="1"/>
          </p:cNvSpPr>
          <p:nvPr>
            <p:ph type="title"/>
          </p:nvPr>
        </p:nvSpPr>
        <p:spPr>
          <a:xfrm>
            <a:off x="-258763" y="746919"/>
            <a:ext cx="10150475" cy="412750"/>
          </a:xfrm>
        </p:spPr>
        <p:txBody>
          <a:bodyPr rtlCol="0">
            <a:noAutofit/>
          </a:bodyPr>
          <a:lstStyle/>
          <a:p>
            <a:pPr algn="ctr" defTabSz="761329" eaLnBrk="1" fontAlgn="auto" hangingPunct="1">
              <a:spcAft>
                <a:spcPts val="0"/>
              </a:spcAft>
              <a:defRPr/>
            </a:pPr>
            <a:r>
              <a:rPr lang="en-GB" sz="4000" b="1" dirty="0">
                <a:solidFill>
                  <a:srgbClr val="B3C33C"/>
                </a:solidFill>
                <a:latin typeface="Helvetica" pitchFamily="2" charset="0"/>
              </a:rPr>
              <a:t>Histories</a:t>
            </a:r>
          </a:p>
        </p:txBody>
      </p:sp>
      <p:sp>
        <p:nvSpPr>
          <p:cNvPr id="28674" name="Rectangle 3">
            <a:extLst>
              <a:ext uri="{FF2B5EF4-FFF2-40B4-BE49-F238E27FC236}">
                <a16:creationId xmlns:a16="http://schemas.microsoft.com/office/drawing/2014/main" id="{D1B1BE21-5EE8-C148-B456-BFF931D3AF01}"/>
              </a:ext>
            </a:extLst>
          </p:cNvPr>
          <p:cNvSpPr>
            <a:spLocks noGrp="1" noChangeArrowheads="1"/>
          </p:cNvSpPr>
          <p:nvPr>
            <p:ph idx="1"/>
          </p:nvPr>
        </p:nvSpPr>
        <p:spPr>
          <a:xfrm>
            <a:off x="503237" y="1661319"/>
            <a:ext cx="9134475" cy="5456238"/>
          </a:xfrm>
        </p:spPr>
        <p:txBody>
          <a:bodyPr/>
          <a:lstStyle/>
          <a:p>
            <a:pPr eaLnBrk="1" hangingPunct="1">
              <a:lnSpc>
                <a:spcPct val="80000"/>
              </a:lnSpc>
            </a:pPr>
            <a:r>
              <a:rPr lang="en-GB" altLang="en-US" sz="3600" dirty="0">
                <a:latin typeface="Helvetica" pitchFamily="2" charset="0"/>
                <a:ea typeface="ＭＳ Ｐゴシック" panose="020B0600070205080204" pitchFamily="34" charset="-128"/>
              </a:rPr>
              <a:t>	</a:t>
            </a:r>
            <a:r>
              <a:rPr lang="en-GB" altLang="en-US" sz="3200" dirty="0">
                <a:latin typeface="Helvetica" pitchFamily="2" charset="0"/>
                <a:ea typeface="ＭＳ Ｐゴシック" panose="020B0600070205080204" pitchFamily="34" charset="-128"/>
              </a:rPr>
              <a:t>A conscious effort to find out and record a person’s stories can tell us so much, about them as a person, about what’s important to/for them, and who is in their life (or used to be)</a:t>
            </a:r>
          </a:p>
          <a:p>
            <a:pPr eaLnBrk="1" hangingPunct="1">
              <a:lnSpc>
                <a:spcPct val="80000"/>
              </a:lnSpc>
            </a:pPr>
            <a:endParaRPr lang="en-GB" altLang="en-US" sz="3200" dirty="0">
              <a:latin typeface="Helvetica" pitchFamily="2" charset="0"/>
              <a:ea typeface="ＭＳ Ｐゴシック" panose="020B0600070205080204" pitchFamily="34" charset="-128"/>
            </a:endParaRPr>
          </a:p>
          <a:p>
            <a:pPr eaLnBrk="1" hangingPunct="1">
              <a:lnSpc>
                <a:spcPct val="80000"/>
              </a:lnSpc>
            </a:pPr>
            <a:r>
              <a:rPr lang="en-GB" altLang="en-US" sz="3200" dirty="0">
                <a:latin typeface="Helvetica" pitchFamily="2" charset="0"/>
                <a:ea typeface="ＭＳ Ｐゴシック" panose="020B0600070205080204" pitchFamily="34" charset="-128"/>
              </a:rPr>
              <a:t>	Visual methods of capturing and sharing histories really helps – a powerful photo or graphic speaks a thousand words</a:t>
            </a:r>
          </a:p>
        </p:txBody>
      </p:sp>
    </p:spTree>
    <p:extLst>
      <p:ext uri="{BB962C8B-B14F-4D97-AF65-F5344CB8AC3E}">
        <p14:creationId xmlns:p14="http://schemas.microsoft.com/office/powerpoint/2010/main" val="3325817261"/>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3">
            <a:extLst>
              <a:ext uri="{FF2B5EF4-FFF2-40B4-BE49-F238E27FC236}">
                <a16:creationId xmlns:a16="http://schemas.microsoft.com/office/drawing/2014/main" id="{123DDB6B-B08D-724C-B19C-14452FE35C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6200"/>
            <a:ext cx="10150475" cy="83669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791911764"/>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ADFC7-83DE-E344-8B9C-6EBB0133E83E}"/>
              </a:ext>
            </a:extLst>
          </p:cNvPr>
          <p:cNvSpPr>
            <a:spLocks noGrp="1"/>
          </p:cNvSpPr>
          <p:nvPr>
            <p:ph type="title"/>
          </p:nvPr>
        </p:nvSpPr>
        <p:spPr/>
        <p:txBody>
          <a:bodyPr/>
          <a:lstStyle/>
          <a:p>
            <a:endParaRPr lang="en-US"/>
          </a:p>
        </p:txBody>
      </p:sp>
      <p:pic>
        <p:nvPicPr>
          <p:cNvPr id="7" name="Picture 6" descr="A picture containing text, whiteboard&#10;&#10;Description automatically generated">
            <a:extLst>
              <a:ext uri="{FF2B5EF4-FFF2-40B4-BE49-F238E27FC236}">
                <a16:creationId xmlns:a16="http://schemas.microsoft.com/office/drawing/2014/main" id="{B82C674C-B047-A74B-8083-1546F33A00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48098"/>
            <a:ext cx="10150475" cy="3522971"/>
          </a:xfrm>
          <a:prstGeom prst="rect">
            <a:avLst/>
          </a:prstGeom>
        </p:spPr>
      </p:pic>
      <p:pic>
        <p:nvPicPr>
          <p:cNvPr id="5" name="Content Placeholder 4" descr="A picture containing person, person, holding, person&#10;&#10;Description automatically generated">
            <a:extLst>
              <a:ext uri="{FF2B5EF4-FFF2-40B4-BE49-F238E27FC236}">
                <a16:creationId xmlns:a16="http://schemas.microsoft.com/office/drawing/2014/main" id="{A6234C35-6AA4-C84C-90F1-749466CF22F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rot="5400000">
            <a:off x="6611555" y="4050919"/>
            <a:ext cx="4139005" cy="2938834"/>
          </a:xfrm>
        </p:spPr>
      </p:pic>
      <p:sp>
        <p:nvSpPr>
          <p:cNvPr id="10" name="TextBox 9">
            <a:extLst>
              <a:ext uri="{FF2B5EF4-FFF2-40B4-BE49-F238E27FC236}">
                <a16:creationId xmlns:a16="http://schemas.microsoft.com/office/drawing/2014/main" id="{032E8C16-9F9F-4249-A744-7D8517635A2D}"/>
              </a:ext>
            </a:extLst>
          </p:cNvPr>
          <p:cNvSpPr txBox="1"/>
          <p:nvPr/>
        </p:nvSpPr>
        <p:spPr>
          <a:xfrm>
            <a:off x="2151423" y="4919625"/>
            <a:ext cx="3615542" cy="1631216"/>
          </a:xfrm>
          <a:prstGeom prst="rect">
            <a:avLst/>
          </a:prstGeom>
          <a:noFill/>
        </p:spPr>
        <p:txBody>
          <a:bodyPr wrap="none" rtlCol="0">
            <a:spAutoFit/>
          </a:bodyPr>
          <a:lstStyle/>
          <a:p>
            <a:r>
              <a:rPr lang="en-US" sz="4000" dirty="0">
                <a:solidFill>
                  <a:srgbClr val="B3C33C"/>
                </a:solidFill>
                <a:latin typeface="Helvetica" pitchFamily="2" charset="0"/>
              </a:rPr>
              <a:t>Barb’s history</a:t>
            </a:r>
          </a:p>
          <a:p>
            <a:pPr marL="342900" indent="-342900">
              <a:buFont typeface="Arial" panose="020B0604020202020204" pitchFamily="34" charset="0"/>
              <a:buChar char="•"/>
            </a:pPr>
            <a:endParaRPr lang="en-US" sz="2000" b="0" dirty="0">
              <a:latin typeface="Helvetica" pitchFamily="2" charset="0"/>
            </a:endParaRPr>
          </a:p>
          <a:p>
            <a:pPr marL="342900" indent="-342900">
              <a:buFont typeface="Arial" panose="020B0604020202020204" pitchFamily="34" charset="0"/>
              <a:buChar char="•"/>
            </a:pPr>
            <a:r>
              <a:rPr lang="en-US" sz="2000" b="0" dirty="0">
                <a:latin typeface="Helvetica" pitchFamily="2" charset="0"/>
              </a:rPr>
              <a:t>key learning experiences</a:t>
            </a:r>
          </a:p>
          <a:p>
            <a:pPr marL="342900" indent="-342900">
              <a:buFont typeface="Arial" panose="020B0604020202020204" pitchFamily="34" charset="0"/>
              <a:buChar char="•"/>
            </a:pPr>
            <a:r>
              <a:rPr lang="en-US" sz="2000" b="0" dirty="0">
                <a:latin typeface="Helvetica" pitchFamily="2" charset="0"/>
              </a:rPr>
              <a:t>celebrations</a:t>
            </a:r>
          </a:p>
        </p:txBody>
      </p:sp>
    </p:spTree>
    <p:extLst>
      <p:ext uri="{BB962C8B-B14F-4D97-AF65-F5344CB8AC3E}">
        <p14:creationId xmlns:p14="http://schemas.microsoft.com/office/powerpoint/2010/main" val="6794678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3">
            <a:extLst>
              <a:ext uri="{FF2B5EF4-FFF2-40B4-BE49-F238E27FC236}">
                <a16:creationId xmlns:a16="http://schemas.microsoft.com/office/drawing/2014/main" id="{9CF52C64-0FC9-EC47-A4C4-28DFDACF76F7}"/>
              </a:ext>
            </a:extLst>
          </p:cNvPr>
          <p:cNvPicPr>
            <a:picLocks noGrp="1" noChangeAspect="1" noChangeArrowheads="1"/>
          </p:cNvPicPr>
          <p:nvPr>
            <p:ph type="title"/>
          </p:nvPr>
        </p:nvPicPr>
        <p:blipFill>
          <a:blip r:embed="rId3">
            <a:extLst>
              <a:ext uri="{28A0092B-C50C-407E-A947-70E740481C1C}">
                <a14:useLocalDpi xmlns:a14="http://schemas.microsoft.com/office/drawing/2010/main" val="0"/>
              </a:ext>
            </a:extLst>
          </a:blip>
          <a:srcRect/>
          <a:stretch>
            <a:fillRect/>
          </a:stretch>
        </p:blipFill>
        <p:spPr>
          <a:xfrm>
            <a:off x="4433888" y="404813"/>
            <a:ext cx="1282700" cy="1466850"/>
          </a:xfrm>
        </p:spPr>
      </p:pic>
      <p:pic>
        <p:nvPicPr>
          <p:cNvPr id="32770" name="Picture 2">
            <a:extLst>
              <a:ext uri="{FF2B5EF4-FFF2-40B4-BE49-F238E27FC236}">
                <a16:creationId xmlns:a16="http://schemas.microsoft.com/office/drawing/2014/main" id="{B2D7FE5B-AC47-DD40-901F-B4DA0D1719BE}"/>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0" y="0"/>
            <a:ext cx="10150475" cy="5946775"/>
          </a:xfrm>
        </p:spPr>
      </p:pic>
      <p:sp>
        <p:nvSpPr>
          <p:cNvPr id="32771" name="TextBox 3">
            <a:extLst>
              <a:ext uri="{FF2B5EF4-FFF2-40B4-BE49-F238E27FC236}">
                <a16:creationId xmlns:a16="http://schemas.microsoft.com/office/drawing/2014/main" id="{A538F2AA-10A0-C445-8039-0226F3F9F125}"/>
              </a:ext>
            </a:extLst>
          </p:cNvPr>
          <p:cNvSpPr txBox="1">
            <a:spLocks noChangeArrowheads="1"/>
          </p:cNvSpPr>
          <p:nvPr/>
        </p:nvSpPr>
        <p:spPr bwMode="auto">
          <a:xfrm>
            <a:off x="0" y="6234113"/>
            <a:ext cx="10150476" cy="954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b="1">
                <a:solidFill>
                  <a:schemeClr val="tx1"/>
                </a:solidFill>
                <a:latin typeface="Comic Sans MS" panose="030F0902030302020204" pitchFamily="66" charset="0"/>
                <a:ea typeface="ＭＳ Ｐゴシック" panose="020B0600070205080204" pitchFamily="34" charset="-128"/>
              </a:defRPr>
            </a:lvl1pPr>
            <a:lvl2pPr marL="742950" indent="-285750">
              <a:defRPr sz="2400" b="1">
                <a:solidFill>
                  <a:schemeClr val="tx1"/>
                </a:solidFill>
                <a:latin typeface="Comic Sans MS" panose="030F0902030302020204" pitchFamily="66" charset="0"/>
                <a:ea typeface="ＭＳ Ｐゴシック" panose="020B0600070205080204" pitchFamily="34" charset="-128"/>
              </a:defRPr>
            </a:lvl2pPr>
            <a:lvl3pPr marL="1143000" indent="-228600">
              <a:defRPr sz="2400" b="1">
                <a:solidFill>
                  <a:schemeClr val="tx1"/>
                </a:solidFill>
                <a:latin typeface="Comic Sans MS" panose="030F0902030302020204" pitchFamily="66" charset="0"/>
                <a:ea typeface="ＭＳ Ｐゴシック" panose="020B0600070205080204" pitchFamily="34" charset="-128"/>
              </a:defRPr>
            </a:lvl3pPr>
            <a:lvl4pPr marL="1600200" indent="-228600">
              <a:defRPr sz="2400" b="1">
                <a:solidFill>
                  <a:schemeClr val="tx1"/>
                </a:solidFill>
                <a:latin typeface="Comic Sans MS" panose="030F0902030302020204" pitchFamily="66" charset="0"/>
                <a:ea typeface="ＭＳ Ｐゴシック" panose="020B0600070205080204" pitchFamily="34" charset="-128"/>
              </a:defRPr>
            </a:lvl4pPr>
            <a:lvl5pPr marL="2057400" indent="-228600">
              <a:defRPr sz="2400" b="1">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902030302020204" pitchFamily="66" charset="0"/>
                <a:ea typeface="ＭＳ Ｐゴシック" panose="020B0600070205080204" pitchFamily="34" charset="-128"/>
              </a:defRPr>
            </a:lvl9pPr>
          </a:lstStyle>
          <a:p>
            <a:pPr algn="ctr"/>
            <a:r>
              <a:rPr lang="en-CA" altLang="ja-JP" sz="2800" b="0" dirty="0">
                <a:latin typeface="Helvetica" pitchFamily="2" charset="0"/>
              </a:rPr>
              <a:t>‘</a:t>
            </a:r>
            <a:r>
              <a:rPr lang="en-US" altLang="ja-JP" sz="2800" b="0" dirty="0">
                <a:latin typeface="Helvetica" pitchFamily="2" charset="0"/>
              </a:rPr>
              <a:t>Some day, I may not remember what a </a:t>
            </a:r>
          </a:p>
          <a:p>
            <a:pPr algn="ctr"/>
            <a:r>
              <a:rPr lang="en-US" altLang="ja-JP" sz="2800" b="0" dirty="0">
                <a:latin typeface="Helvetica" pitchFamily="2" charset="0"/>
              </a:rPr>
              <a:t>great life I have lived so far.</a:t>
            </a:r>
            <a:r>
              <a:rPr lang="en-CA" altLang="ja-JP" sz="2800" b="0" dirty="0">
                <a:latin typeface="Helvetica" pitchFamily="2" charset="0"/>
              </a:rPr>
              <a:t>’</a:t>
            </a:r>
            <a:endParaRPr lang="en-US" altLang="en-US" sz="2800" b="0" dirty="0">
              <a:latin typeface="Helvetica" pitchFamily="2" charset="0"/>
            </a:endParaRPr>
          </a:p>
        </p:txBody>
      </p:sp>
    </p:spTree>
    <p:extLst>
      <p:ext uri="{BB962C8B-B14F-4D97-AF65-F5344CB8AC3E}">
        <p14:creationId xmlns:p14="http://schemas.microsoft.com/office/powerpoint/2010/main" val="3571656559"/>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2">
            <a:extLst>
              <a:ext uri="{FF2B5EF4-FFF2-40B4-BE49-F238E27FC236}">
                <a16:creationId xmlns:a16="http://schemas.microsoft.com/office/drawing/2014/main" id="{7FEF1409-88C4-2743-B751-4E5DFB8090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8469" t="9628" r="17284" b="7957"/>
          <a:stretch>
            <a:fillRect/>
          </a:stretch>
        </p:blipFill>
        <p:spPr bwMode="auto">
          <a:xfrm>
            <a:off x="198438" y="2506663"/>
            <a:ext cx="5676900" cy="4848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4818" name="Picture 3">
            <a:extLst>
              <a:ext uri="{FF2B5EF4-FFF2-40B4-BE49-F238E27FC236}">
                <a16:creationId xmlns:a16="http://schemas.microsoft.com/office/drawing/2014/main" id="{19F783BB-751D-3145-903A-C74CC1F25BE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67413" y="209550"/>
            <a:ext cx="4064000" cy="495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43499802"/>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5E9E14F-C3CF-D849-BC79-4C5D8EC29982}"/>
              </a:ext>
            </a:extLst>
          </p:cNvPr>
          <p:cNvPicPr>
            <a:picLocks noChangeAspect="1"/>
          </p:cNvPicPr>
          <p:nvPr/>
        </p:nvPicPr>
        <p:blipFill>
          <a:blip r:embed="rId2"/>
          <a:stretch>
            <a:fillRect/>
          </a:stretch>
        </p:blipFill>
        <p:spPr>
          <a:xfrm>
            <a:off x="-173244" y="0"/>
            <a:ext cx="10496964" cy="7589837"/>
          </a:xfrm>
          <a:prstGeom prst="rect">
            <a:avLst/>
          </a:prstGeom>
        </p:spPr>
      </p:pic>
    </p:spTree>
    <p:extLst>
      <p:ext uri="{BB962C8B-B14F-4D97-AF65-F5344CB8AC3E}">
        <p14:creationId xmlns:p14="http://schemas.microsoft.com/office/powerpoint/2010/main" val="24471614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TextBox 3">
            <a:extLst>
              <a:ext uri="{FF2B5EF4-FFF2-40B4-BE49-F238E27FC236}">
                <a16:creationId xmlns:a16="http://schemas.microsoft.com/office/drawing/2014/main" id="{1039EEAB-7FA3-AD46-8BB3-E106BC1FDE94}"/>
              </a:ext>
            </a:extLst>
          </p:cNvPr>
          <p:cNvSpPr txBox="1">
            <a:spLocks noChangeArrowheads="1"/>
          </p:cNvSpPr>
          <p:nvPr/>
        </p:nvSpPr>
        <p:spPr bwMode="auto">
          <a:xfrm>
            <a:off x="0" y="519113"/>
            <a:ext cx="10150475"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b="1">
                <a:solidFill>
                  <a:schemeClr val="tx1"/>
                </a:solidFill>
                <a:latin typeface="Comic Sans MS" panose="030F0902030302020204" pitchFamily="66" charset="0"/>
                <a:ea typeface="ＭＳ Ｐゴシック" panose="020B0600070205080204" pitchFamily="34" charset="-128"/>
              </a:defRPr>
            </a:lvl1pPr>
            <a:lvl2pPr marL="742950" indent="-285750">
              <a:defRPr sz="2400" b="1">
                <a:solidFill>
                  <a:schemeClr val="tx1"/>
                </a:solidFill>
                <a:latin typeface="Comic Sans MS" panose="030F0902030302020204" pitchFamily="66" charset="0"/>
                <a:ea typeface="ＭＳ Ｐゴシック" panose="020B0600070205080204" pitchFamily="34" charset="-128"/>
              </a:defRPr>
            </a:lvl2pPr>
            <a:lvl3pPr marL="1143000" indent="-228600">
              <a:defRPr sz="2400" b="1">
                <a:solidFill>
                  <a:schemeClr val="tx1"/>
                </a:solidFill>
                <a:latin typeface="Comic Sans MS" panose="030F0902030302020204" pitchFamily="66" charset="0"/>
                <a:ea typeface="ＭＳ Ｐゴシック" panose="020B0600070205080204" pitchFamily="34" charset="-128"/>
              </a:defRPr>
            </a:lvl3pPr>
            <a:lvl4pPr marL="1600200" indent="-228600">
              <a:defRPr sz="2400" b="1">
                <a:solidFill>
                  <a:schemeClr val="tx1"/>
                </a:solidFill>
                <a:latin typeface="Comic Sans MS" panose="030F0902030302020204" pitchFamily="66" charset="0"/>
                <a:ea typeface="ＭＳ Ｐゴシック" panose="020B0600070205080204" pitchFamily="34" charset="-128"/>
              </a:defRPr>
            </a:lvl4pPr>
            <a:lvl5pPr marL="2057400" indent="-228600">
              <a:defRPr sz="2400" b="1">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902030302020204" pitchFamily="66" charset="0"/>
                <a:ea typeface="ＭＳ Ｐゴシック" panose="020B0600070205080204" pitchFamily="34" charset="-128"/>
              </a:defRPr>
            </a:lvl9pPr>
          </a:lstStyle>
          <a:p>
            <a:pPr algn="ctr" eaLnBrk="1" hangingPunct="1">
              <a:spcBef>
                <a:spcPct val="20000"/>
              </a:spcBef>
            </a:pPr>
            <a:r>
              <a:rPr lang="en-US" altLang="en-US" sz="4400" dirty="0">
                <a:solidFill>
                  <a:srgbClr val="B3C33C"/>
                </a:solidFill>
                <a:latin typeface="Helvetica" pitchFamily="2" charset="0"/>
              </a:rPr>
              <a:t>When we listen…</a:t>
            </a:r>
          </a:p>
        </p:txBody>
      </p:sp>
      <p:sp>
        <p:nvSpPr>
          <p:cNvPr id="107523" name="TextBox 4">
            <a:extLst>
              <a:ext uri="{FF2B5EF4-FFF2-40B4-BE49-F238E27FC236}">
                <a16:creationId xmlns:a16="http://schemas.microsoft.com/office/drawing/2014/main" id="{702981D7-4EA3-5140-8338-2D1542F43AB2}"/>
              </a:ext>
            </a:extLst>
          </p:cNvPr>
          <p:cNvSpPr txBox="1">
            <a:spLocks noChangeArrowheads="1"/>
          </p:cNvSpPr>
          <p:nvPr/>
        </p:nvSpPr>
        <p:spPr bwMode="auto">
          <a:xfrm>
            <a:off x="655638" y="2423319"/>
            <a:ext cx="8839200" cy="585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71475" indent="-371475">
              <a:defRPr sz="2400" b="1">
                <a:solidFill>
                  <a:schemeClr val="tx1"/>
                </a:solidFill>
                <a:latin typeface="Comic Sans MS" panose="030F0902030302020204" pitchFamily="66" charset="0"/>
                <a:ea typeface="ＭＳ Ｐゴシック" panose="020B0600070205080204" pitchFamily="34" charset="-128"/>
              </a:defRPr>
            </a:lvl1pPr>
            <a:lvl2pPr marL="742950" indent="-285750">
              <a:defRPr sz="2400" b="1">
                <a:solidFill>
                  <a:schemeClr val="tx1"/>
                </a:solidFill>
                <a:latin typeface="Comic Sans MS" panose="030F0902030302020204" pitchFamily="66" charset="0"/>
                <a:ea typeface="ＭＳ Ｐゴシック" panose="020B0600070205080204" pitchFamily="34" charset="-128"/>
              </a:defRPr>
            </a:lvl2pPr>
            <a:lvl3pPr marL="1143000" indent="-228600">
              <a:defRPr sz="2400" b="1">
                <a:solidFill>
                  <a:schemeClr val="tx1"/>
                </a:solidFill>
                <a:latin typeface="Comic Sans MS" panose="030F0902030302020204" pitchFamily="66" charset="0"/>
                <a:ea typeface="ＭＳ Ｐゴシック" panose="020B0600070205080204" pitchFamily="34" charset="-128"/>
              </a:defRPr>
            </a:lvl3pPr>
            <a:lvl4pPr marL="1600200" indent="-228600">
              <a:defRPr sz="2400" b="1">
                <a:solidFill>
                  <a:schemeClr val="tx1"/>
                </a:solidFill>
                <a:latin typeface="Comic Sans MS" panose="030F0902030302020204" pitchFamily="66" charset="0"/>
                <a:ea typeface="ＭＳ Ｐゴシック" panose="020B0600070205080204" pitchFamily="34" charset="-128"/>
              </a:defRPr>
            </a:lvl4pPr>
            <a:lvl5pPr marL="2057400" indent="-228600">
              <a:defRPr sz="2400" b="1">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902030302020204" pitchFamily="66" charset="0"/>
                <a:ea typeface="ＭＳ Ｐゴシック" panose="020B0600070205080204" pitchFamily="34" charset="-128"/>
              </a:defRPr>
            </a:lvl9pPr>
          </a:lstStyle>
          <a:p>
            <a:pPr eaLnBrk="1" hangingPunct="1">
              <a:spcBef>
                <a:spcPct val="20000"/>
              </a:spcBef>
              <a:spcAft>
                <a:spcPts val="900"/>
              </a:spcAft>
              <a:buClr>
                <a:srgbClr val="86BA29"/>
              </a:buClr>
              <a:buFont typeface="Arial" panose="020B0604020202020204" pitchFamily="34" charset="0"/>
              <a:buChar char="•"/>
            </a:pPr>
            <a:r>
              <a:rPr lang="en-US" altLang="en-US" sz="3200" b="0" dirty="0">
                <a:latin typeface="Helvetica" pitchFamily="2" charset="0"/>
              </a:rPr>
              <a:t>Communication becomes more complex</a:t>
            </a:r>
          </a:p>
        </p:txBody>
      </p:sp>
      <p:sp>
        <p:nvSpPr>
          <p:cNvPr id="5" name="TextBox 4">
            <a:extLst>
              <a:ext uri="{FF2B5EF4-FFF2-40B4-BE49-F238E27FC236}">
                <a16:creationId xmlns:a16="http://schemas.microsoft.com/office/drawing/2014/main" id="{F1BAA79E-753F-C74F-9F7A-81CBBEA70773}"/>
              </a:ext>
            </a:extLst>
          </p:cNvPr>
          <p:cNvSpPr txBox="1">
            <a:spLocks noChangeArrowheads="1"/>
          </p:cNvSpPr>
          <p:nvPr/>
        </p:nvSpPr>
        <p:spPr bwMode="auto">
          <a:xfrm>
            <a:off x="655638" y="3261519"/>
            <a:ext cx="8839200" cy="1077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71475" indent="-371475">
              <a:defRPr sz="2400" b="1">
                <a:solidFill>
                  <a:schemeClr val="tx1"/>
                </a:solidFill>
                <a:latin typeface="Comic Sans MS" panose="030F0902030302020204" pitchFamily="66" charset="0"/>
                <a:ea typeface="ＭＳ Ｐゴシック" panose="020B0600070205080204" pitchFamily="34" charset="-128"/>
              </a:defRPr>
            </a:lvl1pPr>
            <a:lvl2pPr marL="742950" indent="-285750">
              <a:defRPr sz="2400" b="1">
                <a:solidFill>
                  <a:schemeClr val="tx1"/>
                </a:solidFill>
                <a:latin typeface="Comic Sans MS" panose="030F0902030302020204" pitchFamily="66" charset="0"/>
                <a:ea typeface="ＭＳ Ｐゴシック" panose="020B0600070205080204" pitchFamily="34" charset="-128"/>
              </a:defRPr>
            </a:lvl2pPr>
            <a:lvl3pPr marL="1143000" indent="-228600">
              <a:defRPr sz="2400" b="1">
                <a:solidFill>
                  <a:schemeClr val="tx1"/>
                </a:solidFill>
                <a:latin typeface="Comic Sans MS" panose="030F0902030302020204" pitchFamily="66" charset="0"/>
                <a:ea typeface="ＭＳ Ｐゴシック" panose="020B0600070205080204" pitchFamily="34" charset="-128"/>
              </a:defRPr>
            </a:lvl3pPr>
            <a:lvl4pPr marL="1600200" indent="-228600">
              <a:defRPr sz="2400" b="1">
                <a:solidFill>
                  <a:schemeClr val="tx1"/>
                </a:solidFill>
                <a:latin typeface="Comic Sans MS" panose="030F0902030302020204" pitchFamily="66" charset="0"/>
                <a:ea typeface="ＭＳ Ｐゴシック" panose="020B0600070205080204" pitchFamily="34" charset="-128"/>
              </a:defRPr>
            </a:lvl4pPr>
            <a:lvl5pPr marL="2057400" indent="-228600">
              <a:defRPr sz="2400" b="1">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902030302020204" pitchFamily="66" charset="0"/>
                <a:ea typeface="ＭＳ Ｐゴシック" panose="020B0600070205080204" pitchFamily="34" charset="-128"/>
              </a:defRPr>
            </a:lvl9pPr>
          </a:lstStyle>
          <a:p>
            <a:pPr eaLnBrk="1" hangingPunct="1">
              <a:spcBef>
                <a:spcPct val="20000"/>
              </a:spcBef>
              <a:spcAft>
                <a:spcPts val="900"/>
              </a:spcAft>
              <a:buClr>
                <a:srgbClr val="86BA29"/>
              </a:buClr>
              <a:buFont typeface="Arial" panose="020B0604020202020204" pitchFamily="34" charset="0"/>
              <a:buChar char="•"/>
            </a:pPr>
            <a:r>
              <a:rPr lang="en-US" altLang="en-US" sz="3200" b="0" dirty="0">
                <a:latin typeface="Helvetica" pitchFamily="2" charset="0"/>
              </a:rPr>
              <a:t>People become more interested in other ways of communicating</a:t>
            </a:r>
          </a:p>
        </p:txBody>
      </p:sp>
      <p:sp>
        <p:nvSpPr>
          <p:cNvPr id="6" name="TextBox 4">
            <a:extLst>
              <a:ext uri="{FF2B5EF4-FFF2-40B4-BE49-F238E27FC236}">
                <a16:creationId xmlns:a16="http://schemas.microsoft.com/office/drawing/2014/main" id="{45B7F26E-E67B-434A-9FEE-46429D373D54}"/>
              </a:ext>
            </a:extLst>
          </p:cNvPr>
          <p:cNvSpPr txBox="1">
            <a:spLocks noChangeArrowheads="1"/>
          </p:cNvSpPr>
          <p:nvPr/>
        </p:nvSpPr>
        <p:spPr bwMode="auto">
          <a:xfrm>
            <a:off x="655637" y="4633119"/>
            <a:ext cx="8839200" cy="1077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71475" indent="-371475">
              <a:defRPr sz="2400" b="1">
                <a:solidFill>
                  <a:schemeClr val="tx1"/>
                </a:solidFill>
                <a:latin typeface="Comic Sans MS" panose="030F0902030302020204" pitchFamily="66" charset="0"/>
                <a:ea typeface="ＭＳ Ｐゴシック" panose="020B0600070205080204" pitchFamily="34" charset="-128"/>
              </a:defRPr>
            </a:lvl1pPr>
            <a:lvl2pPr marL="742950" indent="-285750">
              <a:defRPr sz="2400" b="1">
                <a:solidFill>
                  <a:schemeClr val="tx1"/>
                </a:solidFill>
                <a:latin typeface="Comic Sans MS" panose="030F0902030302020204" pitchFamily="66" charset="0"/>
                <a:ea typeface="ＭＳ Ｐゴシック" panose="020B0600070205080204" pitchFamily="34" charset="-128"/>
              </a:defRPr>
            </a:lvl2pPr>
            <a:lvl3pPr marL="1143000" indent="-228600">
              <a:defRPr sz="2400" b="1">
                <a:solidFill>
                  <a:schemeClr val="tx1"/>
                </a:solidFill>
                <a:latin typeface="Comic Sans MS" panose="030F0902030302020204" pitchFamily="66" charset="0"/>
                <a:ea typeface="ＭＳ Ｐゴシック" panose="020B0600070205080204" pitchFamily="34" charset="-128"/>
              </a:defRPr>
            </a:lvl3pPr>
            <a:lvl4pPr marL="1600200" indent="-228600">
              <a:defRPr sz="2400" b="1">
                <a:solidFill>
                  <a:schemeClr val="tx1"/>
                </a:solidFill>
                <a:latin typeface="Comic Sans MS" panose="030F0902030302020204" pitchFamily="66" charset="0"/>
                <a:ea typeface="ＭＳ Ｐゴシック" panose="020B0600070205080204" pitchFamily="34" charset="-128"/>
              </a:defRPr>
            </a:lvl4pPr>
            <a:lvl5pPr marL="2057400" indent="-228600">
              <a:defRPr sz="2400" b="1">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902030302020204" pitchFamily="66" charset="0"/>
                <a:ea typeface="ＭＳ Ｐゴシック" panose="020B0600070205080204" pitchFamily="34" charset="-128"/>
              </a:defRPr>
            </a:lvl9pPr>
          </a:lstStyle>
          <a:p>
            <a:pPr eaLnBrk="1" hangingPunct="1">
              <a:spcBef>
                <a:spcPct val="20000"/>
              </a:spcBef>
              <a:spcAft>
                <a:spcPts val="900"/>
              </a:spcAft>
              <a:buClr>
                <a:srgbClr val="86BA29"/>
              </a:buClr>
              <a:buFont typeface="Arial" panose="020B0604020202020204" pitchFamily="34" charset="0"/>
              <a:buChar char="•"/>
            </a:pPr>
            <a:r>
              <a:rPr lang="en-US" altLang="en-US" sz="3200" b="0" dirty="0">
                <a:latin typeface="Helvetica" pitchFamily="2" charset="0"/>
              </a:rPr>
              <a:t>Some people who didn’t use words to communicate start doing so</a:t>
            </a:r>
          </a:p>
        </p:txBody>
      </p:sp>
      <p:sp>
        <p:nvSpPr>
          <p:cNvPr id="8" name="Rectangle 7">
            <a:extLst>
              <a:ext uri="{FF2B5EF4-FFF2-40B4-BE49-F238E27FC236}">
                <a16:creationId xmlns:a16="http://schemas.microsoft.com/office/drawing/2014/main" id="{98A76524-B1B0-D44E-BDA3-B09B5646A96C}"/>
              </a:ext>
            </a:extLst>
          </p:cNvPr>
          <p:cNvSpPr/>
          <p:nvPr/>
        </p:nvSpPr>
        <p:spPr>
          <a:xfrm>
            <a:off x="52988" y="7266365"/>
            <a:ext cx="3392404" cy="338554"/>
          </a:xfrm>
          <a:prstGeom prst="rect">
            <a:avLst/>
          </a:prstGeom>
        </p:spPr>
        <p:txBody>
          <a:bodyPr wrap="none">
            <a:spAutoFit/>
          </a:bodyPr>
          <a:lstStyle/>
          <a:p>
            <a:pPr>
              <a:spcAft>
                <a:spcPts val="0"/>
              </a:spcAft>
            </a:pPr>
            <a:r>
              <a:rPr lang="en-US" sz="1600" dirty="0">
                <a:solidFill>
                  <a:schemeClr val="bg1">
                    <a:lumMod val="65000"/>
                  </a:schemeClr>
                </a:solidFill>
                <a:latin typeface="Helvetica" pitchFamily="2" charset="0"/>
                <a:ea typeface="Calibri" panose="020F0502020204030204" pitchFamily="34" charset="0"/>
                <a:cs typeface="Times New Roman" panose="02020603050405020304" pitchFamily="18" charset="0"/>
              </a:rPr>
              <a:t>© TLCPCP 2019 </a:t>
            </a:r>
            <a:r>
              <a:rPr lang="en-US" sz="1600" dirty="0" err="1">
                <a:solidFill>
                  <a:schemeClr val="bg1">
                    <a:lumMod val="65000"/>
                  </a:schemeClr>
                </a:solidFill>
                <a:latin typeface="Helvetica" pitchFamily="2" charset="0"/>
                <a:ea typeface="Calibri" panose="020F0502020204030204" pitchFamily="34" charset="0"/>
                <a:cs typeface="Times New Roman" panose="02020603050405020304" pitchFamily="18" charset="0"/>
              </a:rPr>
              <a:t>www.tlcpcp.com</a:t>
            </a:r>
            <a:endParaRPr lang="en-CA" sz="1600" dirty="0">
              <a:solidFill>
                <a:schemeClr val="bg1">
                  <a:lumMod val="65000"/>
                </a:schemeClr>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311457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7523"/>
                                        </p:tgtEl>
                                        <p:attrNameLst>
                                          <p:attrName>style.visibility</p:attrName>
                                        </p:attrNameLst>
                                      </p:cBhvr>
                                      <p:to>
                                        <p:strVal val="visible"/>
                                      </p:to>
                                    </p:set>
                                    <p:animEffect transition="in" filter="blinds(horizontal)">
                                      <p:cBhvr>
                                        <p:cTn id="7" dur="500"/>
                                        <p:tgtEl>
                                          <p:spTgt spid="10752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3" grpId="0"/>
      <p:bldP spid="5" grpId="0"/>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6">
            <a:extLst>
              <a:ext uri="{FF2B5EF4-FFF2-40B4-BE49-F238E27FC236}">
                <a16:creationId xmlns:a16="http://schemas.microsoft.com/office/drawing/2014/main" id="{C967F07B-CB05-1A43-A844-00EB49D952CB}"/>
              </a:ext>
            </a:extLst>
          </p:cNvPr>
          <p:cNvSpPr>
            <a:spLocks noGrp="1"/>
          </p:cNvSpPr>
          <p:nvPr/>
        </p:nvSpPr>
        <p:spPr bwMode="auto">
          <a:xfrm>
            <a:off x="960438" y="1646238"/>
            <a:ext cx="8382000" cy="5807075"/>
          </a:xfrm>
          <a:prstGeom prst="rect">
            <a:avLst/>
          </a:prstGeom>
          <a:noFill/>
          <a:ln w="9525">
            <a:noFill/>
            <a:miter lim="800000"/>
            <a:headEnd/>
            <a:tailEnd/>
          </a:ln>
        </p:spPr>
        <p:txBody>
          <a:bodyPr lIns="99221" tIns="49610" rIns="99221" bIns="49610"/>
          <a:lstStyle>
            <a:lvl1pPr algn="l" rtl="0" eaLnBrk="0" fontAlgn="base" hangingPunct="0">
              <a:spcBef>
                <a:spcPct val="0"/>
              </a:spcBef>
              <a:spcAft>
                <a:spcPct val="0"/>
              </a:spcAft>
              <a:defRPr sz="4000" b="1" kern="1200" cap="all">
                <a:solidFill>
                  <a:srgbClr val="0070C0"/>
                </a:solidFill>
                <a:latin typeface="+mj-lt"/>
                <a:ea typeface="+mj-ea"/>
                <a:cs typeface="+mj-cs"/>
              </a:defRPr>
            </a:lvl1pPr>
            <a:lvl2pPr algn="ctr" rtl="0" eaLnBrk="0" fontAlgn="base" hangingPunct="0">
              <a:spcBef>
                <a:spcPct val="0"/>
              </a:spcBef>
              <a:spcAft>
                <a:spcPct val="0"/>
              </a:spcAft>
              <a:defRPr sz="4400">
                <a:solidFill>
                  <a:srgbClr val="0070C0"/>
                </a:solidFill>
                <a:latin typeface="Calibri" pitchFamily="34" charset="0"/>
              </a:defRPr>
            </a:lvl2pPr>
            <a:lvl3pPr algn="ctr" rtl="0" eaLnBrk="0" fontAlgn="base" hangingPunct="0">
              <a:spcBef>
                <a:spcPct val="0"/>
              </a:spcBef>
              <a:spcAft>
                <a:spcPct val="0"/>
              </a:spcAft>
              <a:defRPr sz="4400">
                <a:solidFill>
                  <a:srgbClr val="0070C0"/>
                </a:solidFill>
                <a:latin typeface="Calibri" pitchFamily="34" charset="0"/>
              </a:defRPr>
            </a:lvl3pPr>
            <a:lvl4pPr algn="ctr" rtl="0" eaLnBrk="0" fontAlgn="base" hangingPunct="0">
              <a:spcBef>
                <a:spcPct val="0"/>
              </a:spcBef>
              <a:spcAft>
                <a:spcPct val="0"/>
              </a:spcAft>
              <a:defRPr sz="4400">
                <a:solidFill>
                  <a:srgbClr val="0070C0"/>
                </a:solidFill>
                <a:latin typeface="Calibri" pitchFamily="34" charset="0"/>
              </a:defRPr>
            </a:lvl4pPr>
            <a:lvl5pPr algn="ctr" rtl="0" eaLnBrk="0" fontAlgn="base" hangingPunct="0">
              <a:spcBef>
                <a:spcPct val="0"/>
              </a:spcBef>
              <a:spcAft>
                <a:spcPct val="0"/>
              </a:spcAft>
              <a:defRPr sz="4400">
                <a:solidFill>
                  <a:srgbClr val="0070C0"/>
                </a:solidFill>
                <a:latin typeface="Calibri" pitchFamily="34"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pPr>
              <a:defRPr/>
            </a:pPr>
            <a:endParaRPr lang="en-US" sz="3200" b="0" cap="none" dirty="0">
              <a:solidFill>
                <a:schemeClr val="tx1"/>
              </a:solidFill>
              <a:latin typeface="Helvetica"/>
              <a:cs typeface="Helvetica"/>
            </a:endParaRPr>
          </a:p>
          <a:p>
            <a:pPr>
              <a:defRPr/>
            </a:pPr>
            <a:r>
              <a:rPr lang="en-US" sz="3200" b="0" cap="none" dirty="0">
                <a:solidFill>
                  <a:schemeClr val="tx1"/>
                </a:solidFill>
                <a:latin typeface="Helvetica"/>
                <a:cs typeface="Helvetica"/>
              </a:rPr>
              <a:t>Three ways to organize discovery information</a:t>
            </a:r>
          </a:p>
          <a:p>
            <a:pPr>
              <a:defRPr/>
            </a:pPr>
            <a:endParaRPr lang="en-US" sz="3200" b="0" cap="none" dirty="0">
              <a:solidFill>
                <a:schemeClr val="tx1"/>
              </a:solidFill>
              <a:latin typeface="Helvetica"/>
              <a:cs typeface="Helvetica"/>
            </a:endParaRPr>
          </a:p>
          <a:p>
            <a:pPr marL="742794" indent="-742794">
              <a:buClr>
                <a:srgbClr val="B3C33C"/>
              </a:buClr>
              <a:buFont typeface="+mj-lt"/>
              <a:buAutoNum type="arabicPeriod"/>
              <a:defRPr/>
            </a:pPr>
            <a:r>
              <a:rPr lang="en-US" sz="3200" b="0" cap="none" dirty="0">
                <a:solidFill>
                  <a:schemeClr val="tx1"/>
                </a:solidFill>
                <a:latin typeface="Helvetica"/>
                <a:cs typeface="Helvetica"/>
              </a:rPr>
              <a:t>Person centred description</a:t>
            </a:r>
          </a:p>
          <a:p>
            <a:pPr marL="742794" indent="-742794">
              <a:buClr>
                <a:srgbClr val="B3C33C"/>
              </a:buClr>
              <a:buFont typeface="+mj-lt"/>
              <a:buAutoNum type="arabicPeriod"/>
              <a:defRPr/>
            </a:pPr>
            <a:endParaRPr lang="en-US" sz="3200" b="0" cap="none" dirty="0">
              <a:solidFill>
                <a:schemeClr val="tx1"/>
              </a:solidFill>
              <a:latin typeface="Helvetica"/>
              <a:cs typeface="Helvetica"/>
            </a:endParaRPr>
          </a:p>
          <a:p>
            <a:pPr marL="742794" indent="-742794">
              <a:buClr>
                <a:srgbClr val="B3C33C"/>
              </a:buClr>
              <a:buFont typeface="+mj-lt"/>
              <a:buAutoNum type="arabicPeriod"/>
              <a:defRPr/>
            </a:pPr>
            <a:r>
              <a:rPr lang="en-US" sz="3200" b="0" cap="none" dirty="0">
                <a:solidFill>
                  <a:schemeClr val="tx1"/>
                </a:solidFill>
                <a:latin typeface="Helvetica"/>
                <a:cs typeface="Helvetica"/>
              </a:rPr>
              <a:t>Person centred / directed plan</a:t>
            </a:r>
          </a:p>
          <a:p>
            <a:pPr marL="742794" indent="-742794">
              <a:buClr>
                <a:srgbClr val="B3C33C"/>
              </a:buClr>
              <a:buFont typeface="+mj-lt"/>
              <a:buAutoNum type="arabicPeriod"/>
              <a:defRPr/>
            </a:pPr>
            <a:endParaRPr lang="en-US" sz="3200" b="0" cap="none" dirty="0">
              <a:solidFill>
                <a:schemeClr val="tx1"/>
              </a:solidFill>
              <a:latin typeface="Helvetica"/>
              <a:cs typeface="Helvetica"/>
            </a:endParaRPr>
          </a:p>
          <a:p>
            <a:pPr marL="742794" indent="-742794">
              <a:buClr>
                <a:srgbClr val="B3C33C"/>
              </a:buClr>
              <a:buFont typeface="+mj-lt"/>
              <a:buAutoNum type="arabicPeriod"/>
              <a:defRPr/>
            </a:pPr>
            <a:r>
              <a:rPr lang="en-US" sz="3200" b="0" cap="none" dirty="0">
                <a:solidFill>
                  <a:srgbClr val="B3C33C"/>
                </a:solidFill>
                <a:latin typeface="Helvetica"/>
                <a:cs typeface="Helvetica"/>
              </a:rPr>
              <a:t> One-page profile</a:t>
            </a:r>
          </a:p>
          <a:p>
            <a:pPr>
              <a:buClr>
                <a:srgbClr val="B3C33C"/>
              </a:buClr>
              <a:defRPr/>
            </a:pPr>
            <a:r>
              <a:rPr lang="en-US" sz="3200" b="0" cap="none" dirty="0">
                <a:solidFill>
                  <a:schemeClr val="tx1"/>
                </a:solidFill>
                <a:latin typeface="Helvetica"/>
                <a:cs typeface="Helvetica"/>
              </a:rPr>
              <a:t>	</a:t>
            </a:r>
          </a:p>
          <a:p>
            <a:pPr marL="742898" indent="-742898">
              <a:defRPr/>
            </a:pPr>
            <a:r>
              <a:rPr lang="en-US" sz="3200" b="0" cap="none" dirty="0">
                <a:solidFill>
                  <a:schemeClr val="tx1"/>
                </a:solidFill>
                <a:latin typeface="Helvetica"/>
                <a:cs typeface="Helvetica"/>
              </a:rPr>
              <a:t>  </a:t>
            </a:r>
          </a:p>
          <a:p>
            <a:pPr algn="ctr">
              <a:defRPr/>
            </a:pPr>
            <a:endParaRPr lang="en-US" sz="3200" b="0" cap="none" dirty="0">
              <a:solidFill>
                <a:schemeClr val="tx1"/>
              </a:solidFill>
              <a:latin typeface="Helvetica"/>
              <a:cs typeface="Helvetica"/>
            </a:endParaRPr>
          </a:p>
          <a:p>
            <a:pPr algn="ctr">
              <a:defRPr/>
            </a:pPr>
            <a:endParaRPr lang="en-US" sz="3200" b="0" cap="none" dirty="0">
              <a:solidFill>
                <a:schemeClr val="tx1"/>
              </a:solidFill>
              <a:latin typeface="Helvetica"/>
              <a:cs typeface="Helvetica"/>
            </a:endParaRPr>
          </a:p>
          <a:p>
            <a:pPr algn="ctr">
              <a:defRPr/>
            </a:pPr>
            <a:endParaRPr lang="en-US" sz="3200" b="0" cap="none" dirty="0">
              <a:solidFill>
                <a:schemeClr val="tx1"/>
              </a:solidFill>
              <a:latin typeface="Helvetica"/>
              <a:cs typeface="Helvetica"/>
            </a:endParaRPr>
          </a:p>
          <a:p>
            <a:pPr algn="ctr">
              <a:defRPr/>
            </a:pPr>
            <a:endParaRPr lang="en-US" sz="4400" b="0" cap="none" dirty="0">
              <a:solidFill>
                <a:schemeClr val="tx1"/>
              </a:solidFill>
              <a:latin typeface="Helvetica"/>
              <a:cs typeface="Helvetica"/>
            </a:endParaRPr>
          </a:p>
        </p:txBody>
      </p:sp>
      <p:sp>
        <p:nvSpPr>
          <p:cNvPr id="14338" name="Rectangle 2">
            <a:extLst>
              <a:ext uri="{FF2B5EF4-FFF2-40B4-BE49-F238E27FC236}">
                <a16:creationId xmlns:a16="http://schemas.microsoft.com/office/drawing/2014/main" id="{15572364-82CB-1E4D-A24F-017FEC432161}"/>
              </a:ext>
            </a:extLst>
          </p:cNvPr>
          <p:cNvSpPr>
            <a:spLocks noChangeArrowheads="1"/>
          </p:cNvSpPr>
          <p:nvPr/>
        </p:nvSpPr>
        <p:spPr bwMode="auto">
          <a:xfrm>
            <a:off x="198438" y="471488"/>
            <a:ext cx="9753600" cy="733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9221" tIns="49610" rIns="99221" bIns="49610">
            <a:spAutoFit/>
          </a:bodyPr>
          <a:lstStyle>
            <a:lvl1pPr>
              <a:defRPr sz="2400" b="1">
                <a:solidFill>
                  <a:schemeClr val="tx1"/>
                </a:solidFill>
                <a:latin typeface="Comic Sans MS" panose="030F0902030302020204" pitchFamily="66" charset="0"/>
                <a:ea typeface="ＭＳ Ｐゴシック" panose="020B0600070205080204" pitchFamily="34" charset="-128"/>
              </a:defRPr>
            </a:lvl1pPr>
            <a:lvl2pPr marL="742950" indent="-285750">
              <a:defRPr sz="2400" b="1">
                <a:solidFill>
                  <a:schemeClr val="tx1"/>
                </a:solidFill>
                <a:latin typeface="Comic Sans MS" panose="030F0902030302020204" pitchFamily="66" charset="0"/>
                <a:ea typeface="ＭＳ Ｐゴシック" panose="020B0600070205080204" pitchFamily="34" charset="-128"/>
              </a:defRPr>
            </a:lvl2pPr>
            <a:lvl3pPr marL="1143000" indent="-228600">
              <a:defRPr sz="2400" b="1">
                <a:solidFill>
                  <a:schemeClr val="tx1"/>
                </a:solidFill>
                <a:latin typeface="Comic Sans MS" panose="030F0902030302020204" pitchFamily="66" charset="0"/>
                <a:ea typeface="ＭＳ Ｐゴシック" panose="020B0600070205080204" pitchFamily="34" charset="-128"/>
              </a:defRPr>
            </a:lvl3pPr>
            <a:lvl4pPr marL="1600200" indent="-228600">
              <a:defRPr sz="2400" b="1">
                <a:solidFill>
                  <a:schemeClr val="tx1"/>
                </a:solidFill>
                <a:latin typeface="Comic Sans MS" panose="030F0902030302020204" pitchFamily="66" charset="0"/>
                <a:ea typeface="ＭＳ Ｐゴシック" panose="020B0600070205080204" pitchFamily="34" charset="-128"/>
              </a:defRPr>
            </a:lvl4pPr>
            <a:lvl5pPr marL="2057400" indent="-228600">
              <a:defRPr sz="2400" b="1">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902030302020204" pitchFamily="66" charset="0"/>
                <a:ea typeface="ＭＳ Ｐゴシック" panose="020B0600070205080204" pitchFamily="34" charset="-128"/>
              </a:defRPr>
            </a:lvl9pPr>
          </a:lstStyle>
          <a:p>
            <a:pPr algn="ctr">
              <a:spcBef>
                <a:spcPct val="20000"/>
              </a:spcBef>
            </a:pPr>
            <a:r>
              <a:rPr lang="en-US" altLang="en-US" sz="4000" dirty="0">
                <a:solidFill>
                  <a:srgbClr val="B3C33C"/>
                </a:solidFill>
                <a:latin typeface="Helvetica" pitchFamily="2" charset="0"/>
              </a:rPr>
              <a:t>Organizing Discovery Information</a:t>
            </a:r>
          </a:p>
        </p:txBody>
      </p:sp>
      <p:sp>
        <p:nvSpPr>
          <p:cNvPr id="6" name="Rectangle 5">
            <a:extLst>
              <a:ext uri="{FF2B5EF4-FFF2-40B4-BE49-F238E27FC236}">
                <a16:creationId xmlns:a16="http://schemas.microsoft.com/office/drawing/2014/main" id="{339456E5-7E92-1C4D-B3E8-7D96575D420F}"/>
              </a:ext>
            </a:extLst>
          </p:cNvPr>
          <p:cNvSpPr/>
          <p:nvPr/>
        </p:nvSpPr>
        <p:spPr>
          <a:xfrm>
            <a:off x="52988" y="7266365"/>
            <a:ext cx="3392404" cy="338554"/>
          </a:xfrm>
          <a:prstGeom prst="rect">
            <a:avLst/>
          </a:prstGeom>
        </p:spPr>
        <p:txBody>
          <a:bodyPr wrap="none">
            <a:spAutoFit/>
          </a:bodyPr>
          <a:lstStyle/>
          <a:p>
            <a:pPr>
              <a:spcAft>
                <a:spcPts val="0"/>
              </a:spcAft>
            </a:pPr>
            <a:r>
              <a:rPr lang="en-US" sz="1600" dirty="0">
                <a:solidFill>
                  <a:schemeClr val="bg1">
                    <a:lumMod val="65000"/>
                  </a:schemeClr>
                </a:solidFill>
                <a:latin typeface="Helvetica" pitchFamily="2" charset="0"/>
                <a:ea typeface="Calibri" panose="020F0502020204030204" pitchFamily="34" charset="0"/>
                <a:cs typeface="Times New Roman" panose="02020603050405020304" pitchFamily="18" charset="0"/>
              </a:rPr>
              <a:t>© TLCPCP 2019 </a:t>
            </a:r>
            <a:r>
              <a:rPr lang="en-US" sz="1600" dirty="0" err="1">
                <a:solidFill>
                  <a:schemeClr val="bg1">
                    <a:lumMod val="65000"/>
                  </a:schemeClr>
                </a:solidFill>
                <a:latin typeface="Helvetica" pitchFamily="2" charset="0"/>
                <a:ea typeface="Calibri" panose="020F0502020204030204" pitchFamily="34" charset="0"/>
                <a:cs typeface="Times New Roman" panose="02020603050405020304" pitchFamily="18" charset="0"/>
              </a:rPr>
              <a:t>www.tlcpcp.com</a:t>
            </a:r>
            <a:endParaRPr lang="en-CA" sz="1600" dirty="0">
              <a:solidFill>
                <a:schemeClr val="bg1">
                  <a:lumMod val="65000"/>
                </a:schemeClr>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5740059"/>
      </p:ext>
    </p:extLst>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0482" name="Picture 7" descr="1pgprofile.pdf">
            <a:extLst>
              <a:ext uri="{FF2B5EF4-FFF2-40B4-BE49-F238E27FC236}">
                <a16:creationId xmlns:a16="http://schemas.microsoft.com/office/drawing/2014/main" id="{41D3A2C2-960F-404E-B3CB-A9130C200D8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55838" y="-30163"/>
            <a:ext cx="5362575" cy="75898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395486518"/>
      </p:ext>
    </p:extLst>
  </p:cSld>
  <p:clrMapOvr>
    <a:masterClrMapping/>
  </p:clrMapOvr>
  <p:transition advClick="0"/>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Picture 6">
            <a:extLst>
              <a:ext uri="{FF2B5EF4-FFF2-40B4-BE49-F238E27FC236}">
                <a16:creationId xmlns:a16="http://schemas.microsoft.com/office/drawing/2014/main" id="{8E0423F9-CCC1-9D4F-B9C9-39DF2E86DD9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0"/>
            <a:ext cx="5868988" cy="75898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065012477"/>
      </p:ext>
    </p:extLst>
  </p:cSld>
  <p:clrMapOvr>
    <a:masterClrMapping/>
  </p:clrMapOvr>
  <p:transition advClick="0"/>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Picture 2">
            <a:extLst>
              <a:ext uri="{FF2B5EF4-FFF2-40B4-BE49-F238E27FC236}">
                <a16:creationId xmlns:a16="http://schemas.microsoft.com/office/drawing/2014/main" id="{852CAC6E-3E74-6B4E-9D55-E9D85525F6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8300" y="0"/>
            <a:ext cx="6554788" cy="75898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844107988"/>
      </p:ext>
    </p:extLst>
  </p:cSld>
  <p:clrMapOvr>
    <a:masterClrMapping/>
  </p:clrMapOvr>
  <p:transition advClick="0"/>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Oval 12">
            <a:extLst>
              <a:ext uri="{FF2B5EF4-FFF2-40B4-BE49-F238E27FC236}">
                <a16:creationId xmlns:a16="http://schemas.microsoft.com/office/drawing/2014/main" id="{B339F163-0184-B34C-9C36-0721C36070C5}"/>
              </a:ext>
            </a:extLst>
          </p:cNvPr>
          <p:cNvSpPr>
            <a:spLocks noChangeArrowheads="1"/>
          </p:cNvSpPr>
          <p:nvPr/>
        </p:nvSpPr>
        <p:spPr bwMode="auto">
          <a:xfrm>
            <a:off x="1493837" y="1127919"/>
            <a:ext cx="6858001" cy="6538119"/>
          </a:xfrm>
          <a:prstGeom prst="ellipse">
            <a:avLst/>
          </a:prstGeom>
          <a:solidFill>
            <a:schemeClr val="bg1"/>
          </a:solidFill>
          <a:ln w="9525">
            <a:solidFill>
              <a:srgbClr val="4F81BD"/>
            </a:solidFill>
            <a:round/>
            <a:headEnd/>
            <a:tailEnd/>
          </a:ln>
        </p:spPr>
        <p:txBody>
          <a:bodyPr wrap="none" lIns="91432" tIns="45716" rIns="91432" bIns="45716" anchor="ctr"/>
          <a:lstStyle>
            <a:lvl1pPr>
              <a:defRPr sz="2400" b="1">
                <a:solidFill>
                  <a:schemeClr val="tx1"/>
                </a:solidFill>
                <a:latin typeface="Comic Sans MS" panose="030F0902030302020204" pitchFamily="66" charset="0"/>
                <a:ea typeface="ＭＳ Ｐゴシック" panose="020B0600070205080204" pitchFamily="34" charset="-128"/>
              </a:defRPr>
            </a:lvl1pPr>
            <a:lvl2pPr marL="742950" indent="-285750">
              <a:defRPr sz="2400" b="1">
                <a:solidFill>
                  <a:schemeClr val="tx1"/>
                </a:solidFill>
                <a:latin typeface="Comic Sans MS" panose="030F0902030302020204" pitchFamily="66" charset="0"/>
                <a:ea typeface="ＭＳ Ｐゴシック" panose="020B0600070205080204" pitchFamily="34" charset="-128"/>
              </a:defRPr>
            </a:lvl2pPr>
            <a:lvl3pPr marL="1143000" indent="-228600">
              <a:defRPr sz="2400" b="1">
                <a:solidFill>
                  <a:schemeClr val="tx1"/>
                </a:solidFill>
                <a:latin typeface="Comic Sans MS" panose="030F0902030302020204" pitchFamily="66" charset="0"/>
                <a:ea typeface="ＭＳ Ｐゴシック" panose="020B0600070205080204" pitchFamily="34" charset="-128"/>
              </a:defRPr>
            </a:lvl3pPr>
            <a:lvl4pPr marL="1600200" indent="-228600">
              <a:defRPr sz="2400" b="1">
                <a:solidFill>
                  <a:schemeClr val="tx1"/>
                </a:solidFill>
                <a:latin typeface="Comic Sans MS" panose="030F0902030302020204" pitchFamily="66" charset="0"/>
                <a:ea typeface="ＭＳ Ｐゴシック" panose="020B0600070205080204" pitchFamily="34" charset="-128"/>
              </a:defRPr>
            </a:lvl4pPr>
            <a:lvl5pPr marL="2057400" indent="-228600">
              <a:defRPr sz="2400" b="1">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902030302020204" pitchFamily="66" charset="0"/>
                <a:ea typeface="ＭＳ Ｐゴシック" panose="020B0600070205080204" pitchFamily="34" charset="-128"/>
              </a:defRPr>
            </a:lvl9pPr>
          </a:lstStyle>
          <a:p>
            <a:pPr algn="ctr"/>
            <a:endParaRPr lang="en-US" altLang="en-US" dirty="0">
              <a:solidFill>
                <a:srgbClr val="000000"/>
              </a:solidFill>
              <a:cs typeface="Arial" panose="020B0604020202020204" pitchFamily="34" charset="0"/>
            </a:endParaRPr>
          </a:p>
          <a:p>
            <a:pPr algn="ctr"/>
            <a:endParaRPr lang="en-US" altLang="en-US" dirty="0">
              <a:solidFill>
                <a:srgbClr val="000000"/>
              </a:solidFill>
              <a:cs typeface="Arial" panose="020B0604020202020204" pitchFamily="34" charset="0"/>
            </a:endParaRPr>
          </a:p>
          <a:p>
            <a:pPr algn="ctr"/>
            <a:endParaRPr lang="en-US" altLang="en-US" dirty="0">
              <a:solidFill>
                <a:srgbClr val="000000"/>
              </a:solidFill>
              <a:cs typeface="Arial" panose="020B0604020202020204" pitchFamily="34" charset="0"/>
            </a:endParaRPr>
          </a:p>
          <a:p>
            <a:pPr algn="ctr"/>
            <a:endParaRPr lang="en-US" altLang="en-US" dirty="0">
              <a:solidFill>
                <a:srgbClr val="000000"/>
              </a:solidFill>
              <a:cs typeface="Arial" panose="020B0604020202020204" pitchFamily="34" charset="0"/>
            </a:endParaRPr>
          </a:p>
          <a:p>
            <a:pPr algn="ctr"/>
            <a:endParaRPr lang="en-US" altLang="en-US" dirty="0">
              <a:solidFill>
                <a:srgbClr val="000000"/>
              </a:solidFill>
              <a:cs typeface="Arial" panose="020B0604020202020204" pitchFamily="34" charset="0"/>
            </a:endParaRPr>
          </a:p>
          <a:p>
            <a:pPr algn="ctr"/>
            <a:endParaRPr lang="en-US" altLang="en-US" dirty="0">
              <a:solidFill>
                <a:srgbClr val="000000"/>
              </a:solidFill>
              <a:cs typeface="Arial" panose="020B0604020202020204" pitchFamily="34" charset="0"/>
            </a:endParaRPr>
          </a:p>
          <a:p>
            <a:pPr algn="ctr"/>
            <a:endParaRPr lang="en-US" altLang="en-US" dirty="0">
              <a:solidFill>
                <a:srgbClr val="000000"/>
              </a:solidFill>
              <a:cs typeface="Arial" panose="020B0604020202020204" pitchFamily="34" charset="0"/>
            </a:endParaRPr>
          </a:p>
          <a:p>
            <a:pPr algn="ctr"/>
            <a:endParaRPr lang="en-US" altLang="en-US" dirty="0">
              <a:solidFill>
                <a:srgbClr val="000000"/>
              </a:solidFill>
              <a:cs typeface="Arial" panose="020B0604020202020204" pitchFamily="34" charset="0"/>
            </a:endParaRPr>
          </a:p>
          <a:p>
            <a:pPr algn="ctr"/>
            <a:endParaRPr lang="en-US" altLang="en-US" dirty="0">
              <a:solidFill>
                <a:srgbClr val="000000"/>
              </a:solidFill>
              <a:cs typeface="Arial" panose="020B0604020202020204" pitchFamily="34" charset="0"/>
            </a:endParaRPr>
          </a:p>
          <a:p>
            <a:pPr algn="ctr"/>
            <a:endParaRPr lang="en-US" altLang="en-US" dirty="0">
              <a:solidFill>
                <a:srgbClr val="000000"/>
              </a:solidFill>
              <a:cs typeface="Arial" panose="020B0604020202020204" pitchFamily="34" charset="0"/>
            </a:endParaRPr>
          </a:p>
          <a:p>
            <a:pPr algn="ctr"/>
            <a:endParaRPr lang="en-US" altLang="en-US" dirty="0">
              <a:solidFill>
                <a:srgbClr val="000000"/>
              </a:solidFill>
              <a:cs typeface="Arial" panose="020B0604020202020204" pitchFamily="34" charset="0"/>
            </a:endParaRPr>
          </a:p>
          <a:p>
            <a:pPr algn="ctr"/>
            <a:endParaRPr lang="en-US" altLang="en-US" dirty="0">
              <a:solidFill>
                <a:srgbClr val="000000"/>
              </a:solidFill>
              <a:cs typeface="Arial" panose="020B0604020202020204" pitchFamily="34" charset="0"/>
            </a:endParaRPr>
          </a:p>
          <a:p>
            <a:pPr algn="ctr"/>
            <a:endParaRPr lang="en-US" altLang="en-US" dirty="0">
              <a:solidFill>
                <a:srgbClr val="000000"/>
              </a:solidFill>
              <a:cs typeface="Arial" panose="020B0604020202020204" pitchFamily="34" charset="0"/>
            </a:endParaRPr>
          </a:p>
          <a:p>
            <a:pPr algn="ctr"/>
            <a:endParaRPr lang="en-US" altLang="en-US" dirty="0">
              <a:solidFill>
                <a:srgbClr val="000000"/>
              </a:solidFill>
              <a:cs typeface="Arial" panose="020B0604020202020204" pitchFamily="34" charset="0"/>
            </a:endParaRPr>
          </a:p>
          <a:p>
            <a:pPr algn="ctr"/>
            <a:endParaRPr lang="en-US" altLang="en-US" dirty="0">
              <a:solidFill>
                <a:srgbClr val="000000"/>
              </a:solidFill>
              <a:cs typeface="Arial" panose="020B0604020202020204" pitchFamily="34" charset="0"/>
            </a:endParaRPr>
          </a:p>
          <a:p>
            <a:pPr algn="ctr"/>
            <a:endParaRPr lang="en-US" altLang="en-US" dirty="0">
              <a:solidFill>
                <a:srgbClr val="000000"/>
              </a:solidFill>
              <a:cs typeface="Arial" panose="020B0604020202020204" pitchFamily="34" charset="0"/>
            </a:endParaRPr>
          </a:p>
          <a:p>
            <a:pPr algn="ctr"/>
            <a:endParaRPr lang="en-US" altLang="en-US" dirty="0">
              <a:solidFill>
                <a:srgbClr val="000000"/>
              </a:solidFill>
              <a:cs typeface="Arial" panose="020B0604020202020204" pitchFamily="34" charset="0"/>
            </a:endParaRPr>
          </a:p>
          <a:p>
            <a:pPr algn="ctr"/>
            <a:endParaRPr lang="en-US" altLang="en-US" dirty="0">
              <a:solidFill>
                <a:srgbClr val="000000"/>
              </a:solidFill>
              <a:cs typeface="Arial" panose="020B0604020202020204" pitchFamily="34" charset="0"/>
            </a:endParaRPr>
          </a:p>
        </p:txBody>
      </p:sp>
      <p:sp>
        <p:nvSpPr>
          <p:cNvPr id="63490" name="Oval 14">
            <a:extLst>
              <a:ext uri="{FF2B5EF4-FFF2-40B4-BE49-F238E27FC236}">
                <a16:creationId xmlns:a16="http://schemas.microsoft.com/office/drawing/2014/main" id="{539623C3-367B-E840-9A17-E69D0C450468}"/>
              </a:ext>
            </a:extLst>
          </p:cNvPr>
          <p:cNvSpPr>
            <a:spLocks noChangeArrowheads="1"/>
          </p:cNvSpPr>
          <p:nvPr/>
        </p:nvSpPr>
        <p:spPr bwMode="auto">
          <a:xfrm>
            <a:off x="3560763" y="2489200"/>
            <a:ext cx="2622550" cy="2413000"/>
          </a:xfrm>
          <a:prstGeom prst="ellipse">
            <a:avLst/>
          </a:prstGeom>
          <a:solidFill>
            <a:schemeClr val="tx1"/>
          </a:solidFill>
          <a:ln w="9525">
            <a:solidFill>
              <a:schemeClr val="bg2"/>
            </a:solidFill>
            <a:round/>
            <a:headEnd/>
            <a:tailEnd/>
          </a:ln>
        </p:spPr>
        <p:txBody>
          <a:bodyPr wrap="none" lIns="91432" tIns="45716" rIns="91432" bIns="45716" anchor="ctr"/>
          <a:lstStyle>
            <a:lvl1pPr>
              <a:defRPr sz="2400" b="1">
                <a:solidFill>
                  <a:schemeClr val="tx1"/>
                </a:solidFill>
                <a:latin typeface="Comic Sans MS" panose="030F0902030302020204" pitchFamily="66" charset="0"/>
                <a:ea typeface="ＭＳ Ｐゴシック" panose="020B0600070205080204" pitchFamily="34" charset="-128"/>
              </a:defRPr>
            </a:lvl1pPr>
            <a:lvl2pPr marL="742950" indent="-285750">
              <a:defRPr sz="2400" b="1">
                <a:solidFill>
                  <a:schemeClr val="tx1"/>
                </a:solidFill>
                <a:latin typeface="Comic Sans MS" panose="030F0902030302020204" pitchFamily="66" charset="0"/>
                <a:ea typeface="ＭＳ Ｐゴシック" panose="020B0600070205080204" pitchFamily="34" charset="-128"/>
              </a:defRPr>
            </a:lvl2pPr>
            <a:lvl3pPr marL="1143000" indent="-228600">
              <a:defRPr sz="2400" b="1">
                <a:solidFill>
                  <a:schemeClr val="tx1"/>
                </a:solidFill>
                <a:latin typeface="Comic Sans MS" panose="030F0902030302020204" pitchFamily="66" charset="0"/>
                <a:ea typeface="ＭＳ Ｐゴシック" panose="020B0600070205080204" pitchFamily="34" charset="-128"/>
              </a:defRPr>
            </a:lvl3pPr>
            <a:lvl4pPr marL="1600200" indent="-228600">
              <a:defRPr sz="2400" b="1">
                <a:solidFill>
                  <a:schemeClr val="tx1"/>
                </a:solidFill>
                <a:latin typeface="Comic Sans MS" panose="030F0902030302020204" pitchFamily="66" charset="0"/>
                <a:ea typeface="ＭＳ Ｐゴシック" panose="020B0600070205080204" pitchFamily="34" charset="-128"/>
              </a:defRPr>
            </a:lvl4pPr>
            <a:lvl5pPr marL="2057400" indent="-228600">
              <a:defRPr sz="2400" b="1">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902030302020204" pitchFamily="66" charset="0"/>
                <a:ea typeface="ＭＳ Ｐゴシック" panose="020B0600070205080204" pitchFamily="34" charset="-128"/>
              </a:defRPr>
            </a:lvl9pPr>
          </a:lstStyle>
          <a:p>
            <a:endParaRPr lang="en-US" altLang="en-US">
              <a:cs typeface="Arial" panose="020B0604020202020204" pitchFamily="34" charset="0"/>
            </a:endParaRPr>
          </a:p>
        </p:txBody>
      </p:sp>
      <p:grpSp>
        <p:nvGrpSpPr>
          <p:cNvPr id="63491" name="Diagram 5">
            <a:extLst>
              <a:ext uri="{FF2B5EF4-FFF2-40B4-BE49-F238E27FC236}">
                <a16:creationId xmlns:a16="http://schemas.microsoft.com/office/drawing/2014/main" id="{12DA381D-8187-8D49-BED3-3FFFDD5D4D4E}"/>
              </a:ext>
            </a:extLst>
          </p:cNvPr>
          <p:cNvGrpSpPr>
            <a:grpSpLocks noChangeAspect="1"/>
          </p:cNvGrpSpPr>
          <p:nvPr/>
        </p:nvGrpSpPr>
        <p:grpSpPr bwMode="auto">
          <a:xfrm>
            <a:off x="3076575" y="1787525"/>
            <a:ext cx="3836988" cy="3910013"/>
            <a:chOff x="1729" y="913"/>
            <a:chExt cx="2880" cy="2880"/>
          </a:xfrm>
        </p:grpSpPr>
        <p:sp>
          <p:nvSpPr>
            <p:cNvPr id="63495" name="AutoShape 4">
              <a:extLst>
                <a:ext uri="{FF2B5EF4-FFF2-40B4-BE49-F238E27FC236}">
                  <a16:creationId xmlns:a16="http://schemas.microsoft.com/office/drawing/2014/main" id="{05114DDC-DEB7-1D4A-82EC-5D65069C0A10}"/>
                </a:ext>
              </a:extLst>
            </p:cNvPr>
            <p:cNvSpPr>
              <a:spLocks noChangeAspect="1" noChangeArrowheads="1" noTextEdit="1"/>
            </p:cNvSpPr>
            <p:nvPr/>
          </p:nvSpPr>
          <p:spPr bwMode="auto">
            <a:xfrm>
              <a:off x="1729" y="913"/>
              <a:ext cx="2880" cy="28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grpSp>
      <p:sp>
        <p:nvSpPr>
          <p:cNvPr id="63492" name="Oval 12">
            <a:extLst>
              <a:ext uri="{FF2B5EF4-FFF2-40B4-BE49-F238E27FC236}">
                <a16:creationId xmlns:a16="http://schemas.microsoft.com/office/drawing/2014/main" id="{433040B6-7914-4746-8B81-3BF35C9A9864}"/>
              </a:ext>
            </a:extLst>
          </p:cNvPr>
          <p:cNvSpPr>
            <a:spLocks noChangeArrowheads="1"/>
          </p:cNvSpPr>
          <p:nvPr/>
        </p:nvSpPr>
        <p:spPr bwMode="auto">
          <a:xfrm>
            <a:off x="2255837" y="1787525"/>
            <a:ext cx="5410200" cy="5275263"/>
          </a:xfrm>
          <a:prstGeom prst="ellipse">
            <a:avLst/>
          </a:prstGeom>
          <a:solidFill>
            <a:srgbClr val="FFFFBE">
              <a:alpha val="87842"/>
            </a:srgbClr>
          </a:solidFill>
          <a:ln w="9525">
            <a:solidFill>
              <a:srgbClr val="4F81BD"/>
            </a:solidFill>
            <a:round/>
            <a:headEnd/>
            <a:tailEnd/>
          </a:ln>
        </p:spPr>
        <p:txBody>
          <a:bodyPr wrap="none" lIns="91432" tIns="45716" rIns="91432" bIns="45716" anchor="ctr"/>
          <a:lstStyle>
            <a:lvl1pPr>
              <a:defRPr sz="2400" b="1">
                <a:solidFill>
                  <a:schemeClr val="tx1"/>
                </a:solidFill>
                <a:latin typeface="Comic Sans MS" panose="030F0902030302020204" pitchFamily="66" charset="0"/>
                <a:ea typeface="ＭＳ Ｐゴシック" panose="020B0600070205080204" pitchFamily="34" charset="-128"/>
              </a:defRPr>
            </a:lvl1pPr>
            <a:lvl2pPr marL="742950" indent="-285750">
              <a:defRPr sz="2400" b="1">
                <a:solidFill>
                  <a:schemeClr val="tx1"/>
                </a:solidFill>
                <a:latin typeface="Comic Sans MS" panose="030F0902030302020204" pitchFamily="66" charset="0"/>
                <a:ea typeface="ＭＳ Ｐゴシック" panose="020B0600070205080204" pitchFamily="34" charset="-128"/>
              </a:defRPr>
            </a:lvl2pPr>
            <a:lvl3pPr marL="1143000" indent="-228600">
              <a:defRPr sz="2400" b="1">
                <a:solidFill>
                  <a:schemeClr val="tx1"/>
                </a:solidFill>
                <a:latin typeface="Comic Sans MS" panose="030F0902030302020204" pitchFamily="66" charset="0"/>
                <a:ea typeface="ＭＳ Ｐゴシック" panose="020B0600070205080204" pitchFamily="34" charset="-128"/>
              </a:defRPr>
            </a:lvl3pPr>
            <a:lvl4pPr marL="1600200" indent="-228600">
              <a:defRPr sz="2400" b="1">
                <a:solidFill>
                  <a:schemeClr val="tx1"/>
                </a:solidFill>
                <a:latin typeface="Comic Sans MS" panose="030F0902030302020204" pitchFamily="66" charset="0"/>
                <a:ea typeface="ＭＳ Ｐゴシック" panose="020B0600070205080204" pitchFamily="34" charset="-128"/>
              </a:defRPr>
            </a:lvl4pPr>
            <a:lvl5pPr marL="2057400" indent="-228600">
              <a:defRPr sz="2400" b="1">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902030302020204" pitchFamily="66" charset="0"/>
                <a:ea typeface="ＭＳ Ｐゴシック" panose="020B0600070205080204" pitchFamily="34" charset="-128"/>
              </a:defRPr>
            </a:lvl9pPr>
          </a:lstStyle>
          <a:p>
            <a:r>
              <a:rPr lang="en-US" altLang="en-US" dirty="0">
                <a:cs typeface="Arial" panose="020B0604020202020204" pitchFamily="34" charset="0"/>
              </a:rPr>
              <a:t>     </a:t>
            </a:r>
          </a:p>
          <a:p>
            <a:endParaRPr lang="en-US" altLang="en-US" dirty="0">
              <a:cs typeface="Arial" panose="020B0604020202020204" pitchFamily="34" charset="0"/>
            </a:endParaRPr>
          </a:p>
          <a:p>
            <a:endParaRPr lang="en-US" altLang="en-US" dirty="0">
              <a:cs typeface="Arial" panose="020B0604020202020204" pitchFamily="34" charset="0"/>
            </a:endParaRPr>
          </a:p>
          <a:p>
            <a:endParaRPr lang="en-US" altLang="en-US" dirty="0">
              <a:cs typeface="Arial" panose="020B0604020202020204" pitchFamily="34" charset="0"/>
            </a:endParaRPr>
          </a:p>
          <a:p>
            <a:endParaRPr lang="en-US" altLang="en-US" dirty="0">
              <a:cs typeface="Arial" panose="020B0604020202020204" pitchFamily="34" charset="0"/>
            </a:endParaRPr>
          </a:p>
          <a:p>
            <a:endParaRPr lang="en-US" altLang="en-US" dirty="0">
              <a:cs typeface="Arial" panose="020B0604020202020204" pitchFamily="34" charset="0"/>
            </a:endParaRPr>
          </a:p>
          <a:p>
            <a:endParaRPr lang="en-US" altLang="en-US" dirty="0">
              <a:cs typeface="Arial" panose="020B0604020202020204" pitchFamily="34" charset="0"/>
            </a:endParaRPr>
          </a:p>
          <a:p>
            <a:endParaRPr lang="en-US" altLang="en-US" dirty="0">
              <a:cs typeface="Arial" panose="020B0604020202020204" pitchFamily="34" charset="0"/>
            </a:endParaRPr>
          </a:p>
          <a:p>
            <a:endParaRPr lang="en-US" altLang="en-US" dirty="0">
              <a:cs typeface="Arial" panose="020B0604020202020204" pitchFamily="34" charset="0"/>
            </a:endParaRPr>
          </a:p>
          <a:p>
            <a:endParaRPr lang="en-US" altLang="en-US" dirty="0">
              <a:cs typeface="Arial" panose="020B0604020202020204" pitchFamily="34" charset="0"/>
            </a:endParaRPr>
          </a:p>
          <a:p>
            <a:endParaRPr lang="en-US" altLang="en-US" dirty="0">
              <a:cs typeface="Arial" panose="020B0604020202020204" pitchFamily="34" charset="0"/>
            </a:endParaRPr>
          </a:p>
          <a:p>
            <a:endParaRPr lang="en-US" altLang="en-US" dirty="0">
              <a:cs typeface="Arial" panose="020B0604020202020204" pitchFamily="34" charset="0"/>
            </a:endParaRPr>
          </a:p>
          <a:p>
            <a:r>
              <a:rPr lang="en-US" altLang="en-US" dirty="0">
                <a:cs typeface="Arial" panose="020B0604020202020204" pitchFamily="34" charset="0"/>
              </a:rPr>
              <a:t>  </a:t>
            </a:r>
          </a:p>
        </p:txBody>
      </p:sp>
      <p:sp>
        <p:nvSpPr>
          <p:cNvPr id="63493" name="Oval 14">
            <a:extLst>
              <a:ext uri="{FF2B5EF4-FFF2-40B4-BE49-F238E27FC236}">
                <a16:creationId xmlns:a16="http://schemas.microsoft.com/office/drawing/2014/main" id="{362D0B68-A924-084D-BD64-12C2F3CC7615}"/>
              </a:ext>
            </a:extLst>
          </p:cNvPr>
          <p:cNvSpPr>
            <a:spLocks noChangeArrowheads="1"/>
          </p:cNvSpPr>
          <p:nvPr/>
        </p:nvSpPr>
        <p:spPr bwMode="auto">
          <a:xfrm>
            <a:off x="3042443" y="2489200"/>
            <a:ext cx="3836988" cy="3776663"/>
          </a:xfrm>
          <a:prstGeom prst="ellipse">
            <a:avLst/>
          </a:prstGeom>
          <a:solidFill>
            <a:srgbClr val="FEFF93"/>
          </a:solidFill>
          <a:ln w="9525">
            <a:solidFill>
              <a:srgbClr val="4F81BD"/>
            </a:solidFill>
            <a:round/>
            <a:headEnd/>
            <a:tailEnd/>
          </a:ln>
        </p:spPr>
        <p:txBody>
          <a:bodyPr wrap="none" lIns="91432" tIns="45716" rIns="91432" bIns="45716" anchor="ctr"/>
          <a:lstStyle>
            <a:lvl1pPr>
              <a:defRPr sz="2400" b="1">
                <a:solidFill>
                  <a:schemeClr val="tx1"/>
                </a:solidFill>
                <a:latin typeface="Comic Sans MS" panose="030F0902030302020204" pitchFamily="66" charset="0"/>
                <a:ea typeface="ＭＳ Ｐゴシック" panose="020B0600070205080204" pitchFamily="34" charset="-128"/>
              </a:defRPr>
            </a:lvl1pPr>
            <a:lvl2pPr marL="742950" indent="-285750">
              <a:defRPr sz="2400" b="1">
                <a:solidFill>
                  <a:schemeClr val="tx1"/>
                </a:solidFill>
                <a:latin typeface="Comic Sans MS" panose="030F0902030302020204" pitchFamily="66" charset="0"/>
                <a:ea typeface="ＭＳ Ｐゴシック" panose="020B0600070205080204" pitchFamily="34" charset="-128"/>
              </a:defRPr>
            </a:lvl2pPr>
            <a:lvl3pPr marL="1143000" indent="-228600">
              <a:defRPr sz="2400" b="1">
                <a:solidFill>
                  <a:schemeClr val="tx1"/>
                </a:solidFill>
                <a:latin typeface="Comic Sans MS" panose="030F0902030302020204" pitchFamily="66" charset="0"/>
                <a:ea typeface="ＭＳ Ｐゴシック" panose="020B0600070205080204" pitchFamily="34" charset="-128"/>
              </a:defRPr>
            </a:lvl3pPr>
            <a:lvl4pPr marL="1600200" indent="-228600">
              <a:defRPr sz="2400" b="1">
                <a:solidFill>
                  <a:schemeClr val="tx1"/>
                </a:solidFill>
                <a:latin typeface="Comic Sans MS" panose="030F0902030302020204" pitchFamily="66" charset="0"/>
                <a:ea typeface="ＭＳ Ｐゴシック" panose="020B0600070205080204" pitchFamily="34" charset="-128"/>
              </a:defRPr>
            </a:lvl4pPr>
            <a:lvl5pPr marL="2057400" indent="-228600">
              <a:defRPr sz="2400" b="1">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902030302020204" pitchFamily="66" charset="0"/>
                <a:ea typeface="ＭＳ Ｐゴシック" panose="020B0600070205080204" pitchFamily="34" charset="-128"/>
              </a:defRPr>
            </a:lvl9pPr>
          </a:lstStyle>
          <a:p>
            <a:endParaRPr lang="en-US" altLang="en-US" dirty="0">
              <a:solidFill>
                <a:srgbClr val="000000"/>
              </a:solidFill>
              <a:cs typeface="Arial" panose="020B0604020202020204" pitchFamily="34" charset="0"/>
            </a:endParaRPr>
          </a:p>
          <a:p>
            <a:endParaRPr lang="en-US" altLang="en-US" dirty="0">
              <a:solidFill>
                <a:srgbClr val="000000"/>
              </a:solidFill>
              <a:cs typeface="Arial" panose="020B0604020202020204" pitchFamily="34" charset="0"/>
            </a:endParaRPr>
          </a:p>
          <a:p>
            <a:endParaRPr lang="en-US" altLang="en-US" sz="3100" dirty="0">
              <a:solidFill>
                <a:srgbClr val="000000"/>
              </a:solidFill>
              <a:cs typeface="Arial" panose="020B0604020202020204" pitchFamily="34" charset="0"/>
            </a:endParaRPr>
          </a:p>
          <a:p>
            <a:endParaRPr lang="en-US" altLang="en-US" sz="3100" dirty="0">
              <a:solidFill>
                <a:srgbClr val="000000"/>
              </a:solidFill>
              <a:cs typeface="Arial" panose="020B0604020202020204" pitchFamily="34" charset="0"/>
            </a:endParaRPr>
          </a:p>
          <a:p>
            <a:endParaRPr lang="en-US" altLang="en-US" dirty="0">
              <a:solidFill>
                <a:srgbClr val="000000"/>
              </a:solidFill>
              <a:cs typeface="Arial" panose="020B0604020202020204" pitchFamily="34" charset="0"/>
            </a:endParaRPr>
          </a:p>
          <a:p>
            <a:endParaRPr lang="en-US" altLang="en-US" dirty="0">
              <a:solidFill>
                <a:srgbClr val="000000"/>
              </a:solidFill>
              <a:cs typeface="Arial" panose="020B0604020202020204" pitchFamily="34" charset="0"/>
            </a:endParaRPr>
          </a:p>
          <a:p>
            <a:endParaRPr lang="en-US" altLang="en-US" dirty="0">
              <a:solidFill>
                <a:srgbClr val="000000"/>
              </a:solidFill>
              <a:cs typeface="Arial" panose="020B0604020202020204" pitchFamily="34" charset="0"/>
            </a:endParaRPr>
          </a:p>
          <a:p>
            <a:endParaRPr lang="en-US" altLang="en-US" dirty="0">
              <a:solidFill>
                <a:srgbClr val="000000"/>
              </a:solidFill>
              <a:cs typeface="Arial" panose="020B0604020202020204" pitchFamily="34" charset="0"/>
            </a:endParaRPr>
          </a:p>
          <a:p>
            <a:endParaRPr lang="en-US" altLang="en-US" dirty="0">
              <a:solidFill>
                <a:srgbClr val="000000"/>
              </a:solidFill>
              <a:cs typeface="Arial" panose="020B0604020202020204" pitchFamily="34" charset="0"/>
            </a:endParaRPr>
          </a:p>
          <a:p>
            <a:endParaRPr lang="en-US" altLang="en-US" dirty="0">
              <a:solidFill>
                <a:srgbClr val="000000"/>
              </a:solidFill>
              <a:cs typeface="Arial" panose="020B0604020202020204" pitchFamily="34" charset="0"/>
            </a:endParaRPr>
          </a:p>
          <a:p>
            <a:endParaRPr lang="en-US" altLang="en-US" dirty="0">
              <a:solidFill>
                <a:srgbClr val="000000"/>
              </a:solidFill>
              <a:cs typeface="Arial" panose="020B0604020202020204" pitchFamily="34" charset="0"/>
            </a:endParaRPr>
          </a:p>
          <a:p>
            <a:endParaRPr lang="en-US" altLang="en-US" dirty="0">
              <a:solidFill>
                <a:srgbClr val="000000"/>
              </a:solidFill>
              <a:cs typeface="Arial" panose="020B0604020202020204" pitchFamily="34" charset="0"/>
            </a:endParaRPr>
          </a:p>
          <a:p>
            <a:endParaRPr lang="en-US" altLang="en-US" dirty="0">
              <a:solidFill>
                <a:srgbClr val="000000"/>
              </a:solidFill>
              <a:cs typeface="Arial" panose="020B0604020202020204" pitchFamily="34" charset="0"/>
            </a:endParaRPr>
          </a:p>
          <a:p>
            <a:endParaRPr lang="en-US" altLang="en-US" dirty="0">
              <a:solidFill>
                <a:srgbClr val="000000"/>
              </a:solidFill>
              <a:cs typeface="Arial" panose="020B0604020202020204" pitchFamily="34" charset="0"/>
            </a:endParaRPr>
          </a:p>
          <a:p>
            <a:endParaRPr lang="en-US" altLang="en-US" dirty="0">
              <a:solidFill>
                <a:srgbClr val="000000"/>
              </a:solidFill>
              <a:cs typeface="Arial" panose="020B0604020202020204" pitchFamily="34" charset="0"/>
            </a:endParaRPr>
          </a:p>
          <a:p>
            <a:endParaRPr lang="en-US" altLang="en-US" dirty="0">
              <a:solidFill>
                <a:srgbClr val="000000"/>
              </a:solidFill>
              <a:cs typeface="Arial" panose="020B0604020202020204" pitchFamily="34" charset="0"/>
            </a:endParaRPr>
          </a:p>
          <a:p>
            <a:endParaRPr lang="en-US" altLang="en-US" dirty="0">
              <a:solidFill>
                <a:srgbClr val="000000"/>
              </a:solidFill>
              <a:cs typeface="Arial" panose="020B0604020202020204" pitchFamily="34" charset="0"/>
            </a:endParaRPr>
          </a:p>
        </p:txBody>
      </p:sp>
      <p:sp>
        <p:nvSpPr>
          <p:cNvPr id="63494" name="Oval 15">
            <a:extLst>
              <a:ext uri="{FF2B5EF4-FFF2-40B4-BE49-F238E27FC236}">
                <a16:creationId xmlns:a16="http://schemas.microsoft.com/office/drawing/2014/main" id="{0394AAD6-7018-3242-9017-9740668FB111}"/>
              </a:ext>
            </a:extLst>
          </p:cNvPr>
          <p:cNvSpPr>
            <a:spLocks noChangeArrowheads="1"/>
          </p:cNvSpPr>
          <p:nvPr/>
        </p:nvSpPr>
        <p:spPr bwMode="auto">
          <a:xfrm>
            <a:off x="3819523" y="3199017"/>
            <a:ext cx="2322514" cy="2413001"/>
          </a:xfrm>
          <a:prstGeom prst="ellipse">
            <a:avLst/>
          </a:prstGeom>
          <a:solidFill>
            <a:srgbClr val="F0E276"/>
          </a:solidFill>
          <a:ln w="9525">
            <a:solidFill>
              <a:srgbClr val="4F81BD"/>
            </a:solidFill>
            <a:round/>
            <a:headEnd/>
            <a:tailEnd/>
          </a:ln>
        </p:spPr>
        <p:txBody>
          <a:bodyPr wrap="none" lIns="91432" tIns="45716" rIns="91432" bIns="45716" anchor="ctr"/>
          <a:lstStyle>
            <a:lvl1pPr>
              <a:defRPr sz="2400" b="1">
                <a:solidFill>
                  <a:schemeClr val="tx1"/>
                </a:solidFill>
                <a:latin typeface="Comic Sans MS" panose="030F0902030302020204" pitchFamily="66" charset="0"/>
                <a:ea typeface="ＭＳ Ｐゴシック" panose="020B0600070205080204" pitchFamily="34" charset="-128"/>
              </a:defRPr>
            </a:lvl1pPr>
            <a:lvl2pPr marL="742950" indent="-285750">
              <a:defRPr sz="2400" b="1">
                <a:solidFill>
                  <a:schemeClr val="tx1"/>
                </a:solidFill>
                <a:latin typeface="Comic Sans MS" panose="030F0902030302020204" pitchFamily="66" charset="0"/>
                <a:ea typeface="ＭＳ Ｐゴシック" panose="020B0600070205080204" pitchFamily="34" charset="-128"/>
              </a:defRPr>
            </a:lvl2pPr>
            <a:lvl3pPr marL="1143000" indent="-228600">
              <a:defRPr sz="2400" b="1">
                <a:solidFill>
                  <a:schemeClr val="tx1"/>
                </a:solidFill>
                <a:latin typeface="Comic Sans MS" panose="030F0902030302020204" pitchFamily="66" charset="0"/>
                <a:ea typeface="ＭＳ Ｐゴシック" panose="020B0600070205080204" pitchFamily="34" charset="-128"/>
              </a:defRPr>
            </a:lvl3pPr>
            <a:lvl4pPr marL="1600200" indent="-228600">
              <a:defRPr sz="2400" b="1">
                <a:solidFill>
                  <a:schemeClr val="tx1"/>
                </a:solidFill>
                <a:latin typeface="Comic Sans MS" panose="030F0902030302020204" pitchFamily="66" charset="0"/>
                <a:ea typeface="ＭＳ Ｐゴシック" panose="020B0600070205080204" pitchFamily="34" charset="-128"/>
              </a:defRPr>
            </a:lvl4pPr>
            <a:lvl5pPr marL="2057400" indent="-228600">
              <a:defRPr sz="2400" b="1">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902030302020204" pitchFamily="66" charset="0"/>
                <a:ea typeface="ＭＳ Ｐゴシック" panose="020B0600070205080204" pitchFamily="34" charset="-128"/>
              </a:defRPr>
            </a:lvl9pPr>
          </a:lstStyle>
          <a:p>
            <a:pPr algn="ctr"/>
            <a:r>
              <a:rPr lang="en-US" altLang="en-US" sz="3600" dirty="0">
                <a:solidFill>
                  <a:srgbClr val="000000"/>
                </a:solidFill>
                <a:cs typeface="Arial" panose="020B0604020202020204" pitchFamily="34" charset="0"/>
              </a:rPr>
              <a:t>Circle of </a:t>
            </a:r>
          </a:p>
          <a:p>
            <a:pPr algn="ctr"/>
            <a:r>
              <a:rPr lang="en-US" altLang="en-US" sz="3600" dirty="0">
                <a:solidFill>
                  <a:srgbClr val="000000"/>
                </a:solidFill>
                <a:cs typeface="Arial" panose="020B0604020202020204" pitchFamily="34" charset="0"/>
              </a:rPr>
              <a:t>intimacy</a:t>
            </a:r>
          </a:p>
        </p:txBody>
      </p:sp>
      <p:sp>
        <p:nvSpPr>
          <p:cNvPr id="2" name="Rectangle 1">
            <a:extLst>
              <a:ext uri="{FF2B5EF4-FFF2-40B4-BE49-F238E27FC236}">
                <a16:creationId xmlns:a16="http://schemas.microsoft.com/office/drawing/2014/main" id="{6C9CD45A-78F4-5F4D-BE0D-AA3FCA1027BA}"/>
              </a:ext>
            </a:extLst>
          </p:cNvPr>
          <p:cNvSpPr/>
          <p:nvPr/>
        </p:nvSpPr>
        <p:spPr>
          <a:xfrm>
            <a:off x="2818006" y="2651919"/>
            <a:ext cx="4543231" cy="646331"/>
          </a:xfrm>
          <a:prstGeom prst="rect">
            <a:avLst/>
          </a:prstGeom>
        </p:spPr>
        <p:txBody>
          <a:bodyPr wrap="none">
            <a:spAutoFit/>
          </a:bodyPr>
          <a:lstStyle/>
          <a:p>
            <a:r>
              <a:rPr lang="en-US" altLang="en-US" sz="3600" dirty="0">
                <a:solidFill>
                  <a:srgbClr val="000000"/>
                </a:solidFill>
                <a:cs typeface="Arial" panose="020B0604020202020204" pitchFamily="34" charset="0"/>
              </a:rPr>
              <a:t>Circle of friendship</a:t>
            </a:r>
            <a:endParaRPr lang="en-US" altLang="en-US" sz="4000" dirty="0">
              <a:solidFill>
                <a:srgbClr val="000000"/>
              </a:solidFill>
              <a:cs typeface="Arial" panose="020B0604020202020204" pitchFamily="34" charset="0"/>
            </a:endParaRPr>
          </a:p>
        </p:txBody>
      </p:sp>
      <p:sp>
        <p:nvSpPr>
          <p:cNvPr id="3" name="Rectangle 2">
            <a:extLst>
              <a:ext uri="{FF2B5EF4-FFF2-40B4-BE49-F238E27FC236}">
                <a16:creationId xmlns:a16="http://schemas.microsoft.com/office/drawing/2014/main" id="{D07BFEF8-81E3-AD4D-9FC0-84CC0C434F2D}"/>
              </a:ext>
            </a:extLst>
          </p:cNvPr>
          <p:cNvSpPr/>
          <p:nvPr/>
        </p:nvSpPr>
        <p:spPr>
          <a:xfrm>
            <a:off x="2587077" y="1892300"/>
            <a:ext cx="5094664" cy="646331"/>
          </a:xfrm>
          <a:prstGeom prst="rect">
            <a:avLst/>
          </a:prstGeom>
        </p:spPr>
        <p:txBody>
          <a:bodyPr wrap="none">
            <a:spAutoFit/>
          </a:bodyPr>
          <a:lstStyle/>
          <a:p>
            <a:r>
              <a:rPr lang="en-US" altLang="en-US" sz="3600" dirty="0">
                <a:solidFill>
                  <a:srgbClr val="000000"/>
                </a:solidFill>
                <a:cs typeface="Arial" panose="020B0604020202020204" pitchFamily="34" charset="0"/>
              </a:rPr>
              <a:t>Circle of participation</a:t>
            </a:r>
            <a:endParaRPr lang="en-US" sz="3600" dirty="0"/>
          </a:p>
        </p:txBody>
      </p:sp>
      <p:sp>
        <p:nvSpPr>
          <p:cNvPr id="4" name="Rectangle 3">
            <a:extLst>
              <a:ext uri="{FF2B5EF4-FFF2-40B4-BE49-F238E27FC236}">
                <a16:creationId xmlns:a16="http://schemas.microsoft.com/office/drawing/2014/main" id="{89B8F4AA-74E9-4942-8031-4E28860E2326}"/>
              </a:ext>
            </a:extLst>
          </p:cNvPr>
          <p:cNvSpPr/>
          <p:nvPr/>
        </p:nvSpPr>
        <p:spPr>
          <a:xfrm>
            <a:off x="2783097" y="1258243"/>
            <a:ext cx="4355680" cy="646331"/>
          </a:xfrm>
          <a:prstGeom prst="rect">
            <a:avLst/>
          </a:prstGeom>
        </p:spPr>
        <p:txBody>
          <a:bodyPr wrap="none">
            <a:spAutoFit/>
          </a:bodyPr>
          <a:lstStyle/>
          <a:p>
            <a:pPr algn="ctr"/>
            <a:r>
              <a:rPr lang="en-US" altLang="en-US" sz="3600" dirty="0">
                <a:solidFill>
                  <a:srgbClr val="000000"/>
                </a:solidFill>
                <a:cs typeface="Arial" panose="020B0604020202020204" pitchFamily="34" charset="0"/>
              </a:rPr>
              <a:t>Circle of exchange</a:t>
            </a:r>
          </a:p>
        </p:txBody>
      </p:sp>
      <p:sp>
        <p:nvSpPr>
          <p:cNvPr id="12" name="TextBox 11">
            <a:extLst>
              <a:ext uri="{FF2B5EF4-FFF2-40B4-BE49-F238E27FC236}">
                <a16:creationId xmlns:a16="http://schemas.microsoft.com/office/drawing/2014/main" id="{AC845C5A-5110-3440-8AEB-2042963F3128}"/>
              </a:ext>
            </a:extLst>
          </p:cNvPr>
          <p:cNvSpPr txBox="1"/>
          <p:nvPr/>
        </p:nvSpPr>
        <p:spPr>
          <a:xfrm>
            <a:off x="-42863" y="-15081"/>
            <a:ext cx="10193337" cy="707886"/>
          </a:xfrm>
          <a:prstGeom prst="rect">
            <a:avLst/>
          </a:prstGeom>
          <a:noFill/>
        </p:spPr>
        <p:txBody>
          <a:bodyPr wrap="square" rtlCol="0">
            <a:spAutoFit/>
          </a:bodyPr>
          <a:lstStyle/>
          <a:p>
            <a:pPr algn="ctr"/>
            <a:r>
              <a:rPr lang="en-US" sz="4000" dirty="0">
                <a:solidFill>
                  <a:srgbClr val="B3C33C"/>
                </a:solidFill>
                <a:latin typeface="Helvetica" pitchFamily="2" charset="0"/>
              </a:rPr>
              <a:t>Relationship Circle</a:t>
            </a:r>
          </a:p>
        </p:txBody>
      </p:sp>
    </p:spTree>
    <p:extLst>
      <p:ext uri="{BB962C8B-B14F-4D97-AF65-F5344CB8AC3E}">
        <p14:creationId xmlns:p14="http://schemas.microsoft.com/office/powerpoint/2010/main" val="3800160912"/>
      </p:ext>
    </p:extLst>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7" name="Content Placeholder 3" descr="relationshipmap.pdf">
            <a:extLst>
              <a:ext uri="{FF2B5EF4-FFF2-40B4-BE49-F238E27FC236}">
                <a16:creationId xmlns:a16="http://schemas.microsoft.com/office/drawing/2014/main" id="{C8BEAA28-1EDB-8C4C-980E-11B561A6428B}"/>
              </a:ext>
            </a:extLst>
          </p:cNvPr>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l="-2467" r="-4410"/>
          <a:stretch>
            <a:fillRect/>
          </a:stretch>
        </p:blipFill>
        <p:spPr>
          <a:xfrm>
            <a:off x="1676399" y="1096963"/>
            <a:ext cx="7026275" cy="6431756"/>
          </a:xfrm>
        </p:spPr>
      </p:pic>
      <p:sp>
        <p:nvSpPr>
          <p:cNvPr id="65538" name="TextBox 1">
            <a:extLst>
              <a:ext uri="{FF2B5EF4-FFF2-40B4-BE49-F238E27FC236}">
                <a16:creationId xmlns:a16="http://schemas.microsoft.com/office/drawing/2014/main" id="{6CC8E16F-BE81-BE45-86E1-FE6BFC311775}"/>
              </a:ext>
            </a:extLst>
          </p:cNvPr>
          <p:cNvSpPr txBox="1">
            <a:spLocks noChangeArrowheads="1"/>
          </p:cNvSpPr>
          <p:nvPr/>
        </p:nvSpPr>
        <p:spPr bwMode="auto">
          <a:xfrm>
            <a:off x="4306093" y="1508919"/>
            <a:ext cx="1538288"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b="1">
                <a:solidFill>
                  <a:schemeClr val="tx1"/>
                </a:solidFill>
                <a:latin typeface="Comic Sans MS" panose="030F0902030302020204" pitchFamily="66" charset="0"/>
                <a:ea typeface="ＭＳ Ｐゴシック" panose="020B0600070205080204" pitchFamily="34" charset="-128"/>
              </a:defRPr>
            </a:lvl1pPr>
            <a:lvl2pPr marL="742950" indent="-285750">
              <a:defRPr sz="2400" b="1">
                <a:solidFill>
                  <a:schemeClr val="tx1"/>
                </a:solidFill>
                <a:latin typeface="Comic Sans MS" panose="030F0902030302020204" pitchFamily="66" charset="0"/>
                <a:ea typeface="ＭＳ Ｐゴシック" panose="020B0600070205080204" pitchFamily="34" charset="-128"/>
              </a:defRPr>
            </a:lvl2pPr>
            <a:lvl3pPr marL="1143000" indent="-228600">
              <a:defRPr sz="2400" b="1">
                <a:solidFill>
                  <a:schemeClr val="tx1"/>
                </a:solidFill>
                <a:latin typeface="Comic Sans MS" panose="030F0902030302020204" pitchFamily="66" charset="0"/>
                <a:ea typeface="ＭＳ Ｐゴシック" panose="020B0600070205080204" pitchFamily="34" charset="-128"/>
              </a:defRPr>
            </a:lvl3pPr>
            <a:lvl4pPr marL="1600200" indent="-228600">
              <a:defRPr sz="2400" b="1">
                <a:solidFill>
                  <a:schemeClr val="tx1"/>
                </a:solidFill>
                <a:latin typeface="Comic Sans MS" panose="030F0902030302020204" pitchFamily="66" charset="0"/>
                <a:ea typeface="ＭＳ Ｐゴシック" panose="020B0600070205080204" pitchFamily="34" charset="-128"/>
              </a:defRPr>
            </a:lvl4pPr>
            <a:lvl5pPr marL="2057400" indent="-228600">
              <a:defRPr sz="2400" b="1">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902030302020204" pitchFamily="66" charset="0"/>
                <a:ea typeface="ＭＳ Ｐゴシック" panose="020B0600070205080204" pitchFamily="34" charset="-128"/>
              </a:defRPr>
            </a:lvl9pPr>
          </a:lstStyle>
          <a:p>
            <a:pPr algn="ctr"/>
            <a:r>
              <a:rPr lang="en-US" altLang="en-US" dirty="0">
                <a:solidFill>
                  <a:srgbClr val="000000"/>
                </a:solidFill>
                <a:latin typeface="Helvetica" pitchFamily="2" charset="0"/>
              </a:rPr>
              <a:t>family</a:t>
            </a:r>
          </a:p>
        </p:txBody>
      </p:sp>
      <p:sp>
        <p:nvSpPr>
          <p:cNvPr id="65539" name="TextBox 3">
            <a:extLst>
              <a:ext uri="{FF2B5EF4-FFF2-40B4-BE49-F238E27FC236}">
                <a16:creationId xmlns:a16="http://schemas.microsoft.com/office/drawing/2014/main" id="{654D1962-22C5-AC41-A852-3B5D3187ECBD}"/>
              </a:ext>
            </a:extLst>
          </p:cNvPr>
          <p:cNvSpPr txBox="1">
            <a:spLocks noChangeArrowheads="1"/>
          </p:cNvSpPr>
          <p:nvPr/>
        </p:nvSpPr>
        <p:spPr bwMode="auto">
          <a:xfrm>
            <a:off x="3551237" y="6698456"/>
            <a:ext cx="3276600" cy="830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b="1">
                <a:solidFill>
                  <a:schemeClr val="tx1"/>
                </a:solidFill>
                <a:latin typeface="Comic Sans MS" panose="030F0902030302020204" pitchFamily="66" charset="0"/>
                <a:ea typeface="ＭＳ Ｐゴシック" panose="020B0600070205080204" pitchFamily="34" charset="-128"/>
              </a:defRPr>
            </a:lvl1pPr>
            <a:lvl2pPr marL="742950" indent="-285750">
              <a:defRPr sz="2400" b="1">
                <a:solidFill>
                  <a:schemeClr val="tx1"/>
                </a:solidFill>
                <a:latin typeface="Comic Sans MS" panose="030F0902030302020204" pitchFamily="66" charset="0"/>
                <a:ea typeface="ＭＳ Ｐゴシック" panose="020B0600070205080204" pitchFamily="34" charset="-128"/>
              </a:defRPr>
            </a:lvl2pPr>
            <a:lvl3pPr marL="1143000" indent="-228600">
              <a:defRPr sz="2400" b="1">
                <a:solidFill>
                  <a:schemeClr val="tx1"/>
                </a:solidFill>
                <a:latin typeface="Comic Sans MS" panose="030F0902030302020204" pitchFamily="66" charset="0"/>
                <a:ea typeface="ＭＳ Ｐゴシック" panose="020B0600070205080204" pitchFamily="34" charset="-128"/>
              </a:defRPr>
            </a:lvl3pPr>
            <a:lvl4pPr marL="1600200" indent="-228600">
              <a:defRPr sz="2400" b="1">
                <a:solidFill>
                  <a:schemeClr val="tx1"/>
                </a:solidFill>
                <a:latin typeface="Comic Sans MS" panose="030F0902030302020204" pitchFamily="66" charset="0"/>
                <a:ea typeface="ＭＳ Ｐゴシック" panose="020B0600070205080204" pitchFamily="34" charset="-128"/>
              </a:defRPr>
            </a:lvl4pPr>
            <a:lvl5pPr marL="2057400" indent="-228600">
              <a:defRPr sz="2400" b="1">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902030302020204" pitchFamily="66" charset="0"/>
                <a:ea typeface="ＭＳ Ｐゴシック" panose="020B0600070205080204" pitchFamily="34" charset="-128"/>
              </a:defRPr>
            </a:lvl9pPr>
          </a:lstStyle>
          <a:p>
            <a:pPr algn="ctr"/>
            <a:r>
              <a:rPr lang="en-US" altLang="en-US" dirty="0">
                <a:solidFill>
                  <a:srgbClr val="000000"/>
                </a:solidFill>
                <a:latin typeface="Helvetica" pitchFamily="2" charset="0"/>
              </a:rPr>
              <a:t>Friends and other non-paid supports</a:t>
            </a:r>
          </a:p>
        </p:txBody>
      </p:sp>
      <p:sp>
        <p:nvSpPr>
          <p:cNvPr id="65540" name="TextBox 4">
            <a:extLst>
              <a:ext uri="{FF2B5EF4-FFF2-40B4-BE49-F238E27FC236}">
                <a16:creationId xmlns:a16="http://schemas.microsoft.com/office/drawing/2014/main" id="{9A4BA827-270B-E343-A089-0C9CAA632A88}"/>
              </a:ext>
            </a:extLst>
          </p:cNvPr>
          <p:cNvSpPr txBox="1">
            <a:spLocks noChangeArrowheads="1"/>
          </p:cNvSpPr>
          <p:nvPr/>
        </p:nvSpPr>
        <p:spPr bwMode="auto">
          <a:xfrm>
            <a:off x="381000" y="2982913"/>
            <a:ext cx="1538288" cy="1201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b="1">
                <a:solidFill>
                  <a:schemeClr val="tx1"/>
                </a:solidFill>
                <a:latin typeface="Comic Sans MS" panose="030F0902030302020204" pitchFamily="66" charset="0"/>
                <a:ea typeface="ＭＳ Ｐゴシック" panose="020B0600070205080204" pitchFamily="34" charset="-128"/>
              </a:defRPr>
            </a:lvl1pPr>
            <a:lvl2pPr marL="742950" indent="-285750">
              <a:defRPr sz="2400" b="1">
                <a:solidFill>
                  <a:schemeClr val="tx1"/>
                </a:solidFill>
                <a:latin typeface="Comic Sans MS" panose="030F0902030302020204" pitchFamily="66" charset="0"/>
                <a:ea typeface="ＭＳ Ｐゴシック" panose="020B0600070205080204" pitchFamily="34" charset="-128"/>
              </a:defRPr>
            </a:lvl2pPr>
            <a:lvl3pPr marL="1143000" indent="-228600">
              <a:defRPr sz="2400" b="1">
                <a:solidFill>
                  <a:schemeClr val="tx1"/>
                </a:solidFill>
                <a:latin typeface="Comic Sans MS" panose="030F0902030302020204" pitchFamily="66" charset="0"/>
                <a:ea typeface="ＭＳ Ｐゴシック" panose="020B0600070205080204" pitchFamily="34" charset="-128"/>
              </a:defRPr>
            </a:lvl3pPr>
            <a:lvl4pPr marL="1600200" indent="-228600">
              <a:defRPr sz="2400" b="1">
                <a:solidFill>
                  <a:schemeClr val="tx1"/>
                </a:solidFill>
                <a:latin typeface="Comic Sans MS" panose="030F0902030302020204" pitchFamily="66" charset="0"/>
                <a:ea typeface="ＭＳ Ｐゴシック" panose="020B0600070205080204" pitchFamily="34" charset="-128"/>
              </a:defRPr>
            </a:lvl4pPr>
            <a:lvl5pPr marL="2057400" indent="-228600">
              <a:defRPr sz="2400" b="1">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902030302020204" pitchFamily="66" charset="0"/>
                <a:ea typeface="ＭＳ Ｐゴシック" panose="020B0600070205080204" pitchFamily="34" charset="-128"/>
              </a:defRPr>
            </a:lvl9pPr>
          </a:lstStyle>
          <a:p>
            <a:pPr algn="ctr"/>
            <a:r>
              <a:rPr lang="en-US" altLang="en-US">
                <a:solidFill>
                  <a:srgbClr val="000000"/>
                </a:solidFill>
                <a:latin typeface="Helvetica" pitchFamily="2" charset="0"/>
              </a:rPr>
              <a:t>work</a:t>
            </a:r>
          </a:p>
          <a:p>
            <a:pPr algn="ctr"/>
            <a:r>
              <a:rPr lang="en-US" altLang="en-US">
                <a:solidFill>
                  <a:srgbClr val="000000"/>
                </a:solidFill>
                <a:latin typeface="Helvetica" pitchFamily="2" charset="0"/>
              </a:rPr>
              <a:t>school</a:t>
            </a:r>
          </a:p>
          <a:p>
            <a:pPr algn="ctr"/>
            <a:r>
              <a:rPr lang="en-US" altLang="en-US">
                <a:solidFill>
                  <a:srgbClr val="000000"/>
                </a:solidFill>
                <a:latin typeface="Helvetica" pitchFamily="2" charset="0"/>
              </a:rPr>
              <a:t>daytime</a:t>
            </a:r>
          </a:p>
        </p:txBody>
      </p:sp>
      <p:sp>
        <p:nvSpPr>
          <p:cNvPr id="65541" name="TextBox 6">
            <a:extLst>
              <a:ext uri="{FF2B5EF4-FFF2-40B4-BE49-F238E27FC236}">
                <a16:creationId xmlns:a16="http://schemas.microsoft.com/office/drawing/2014/main" id="{229A4178-658D-BE46-A0EB-3C2BAF1A2424}"/>
              </a:ext>
            </a:extLst>
          </p:cNvPr>
          <p:cNvSpPr txBox="1">
            <a:spLocks noChangeArrowheads="1"/>
          </p:cNvSpPr>
          <p:nvPr/>
        </p:nvSpPr>
        <p:spPr bwMode="auto">
          <a:xfrm>
            <a:off x="8251825" y="3033713"/>
            <a:ext cx="1766888" cy="120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b="1">
                <a:solidFill>
                  <a:schemeClr val="tx1"/>
                </a:solidFill>
                <a:latin typeface="Comic Sans MS" panose="030F0902030302020204" pitchFamily="66" charset="0"/>
                <a:ea typeface="ＭＳ Ｐゴシック" panose="020B0600070205080204" pitchFamily="34" charset="-128"/>
              </a:defRPr>
            </a:lvl1pPr>
            <a:lvl2pPr marL="742950" indent="-285750">
              <a:defRPr sz="2400" b="1">
                <a:solidFill>
                  <a:schemeClr val="tx1"/>
                </a:solidFill>
                <a:latin typeface="Comic Sans MS" panose="030F0902030302020204" pitchFamily="66" charset="0"/>
                <a:ea typeface="ＭＳ Ｐゴシック" panose="020B0600070205080204" pitchFamily="34" charset="-128"/>
              </a:defRPr>
            </a:lvl2pPr>
            <a:lvl3pPr marL="1143000" indent="-228600">
              <a:defRPr sz="2400" b="1">
                <a:solidFill>
                  <a:schemeClr val="tx1"/>
                </a:solidFill>
                <a:latin typeface="Comic Sans MS" panose="030F0902030302020204" pitchFamily="66" charset="0"/>
                <a:ea typeface="ＭＳ Ｐゴシック" panose="020B0600070205080204" pitchFamily="34" charset="-128"/>
              </a:defRPr>
            </a:lvl3pPr>
            <a:lvl4pPr marL="1600200" indent="-228600">
              <a:defRPr sz="2400" b="1">
                <a:solidFill>
                  <a:schemeClr val="tx1"/>
                </a:solidFill>
                <a:latin typeface="Comic Sans MS" panose="030F0902030302020204" pitchFamily="66" charset="0"/>
                <a:ea typeface="ＭＳ Ｐゴシック" panose="020B0600070205080204" pitchFamily="34" charset="-128"/>
              </a:defRPr>
            </a:lvl4pPr>
            <a:lvl5pPr marL="2057400" indent="-228600">
              <a:defRPr sz="2400" b="1">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902030302020204" pitchFamily="66" charset="0"/>
                <a:ea typeface="ＭＳ Ｐゴシック" panose="020B0600070205080204" pitchFamily="34" charset="-128"/>
              </a:defRPr>
            </a:lvl9pPr>
          </a:lstStyle>
          <a:p>
            <a:pPr algn="ctr"/>
            <a:r>
              <a:rPr lang="en-US" altLang="en-US">
                <a:solidFill>
                  <a:srgbClr val="000000"/>
                </a:solidFill>
                <a:latin typeface="Helvetica" pitchFamily="2" charset="0"/>
              </a:rPr>
              <a:t>home and other paid support</a:t>
            </a:r>
          </a:p>
        </p:txBody>
      </p:sp>
      <p:sp>
        <p:nvSpPr>
          <p:cNvPr id="65550" name="TextBox 14">
            <a:extLst>
              <a:ext uri="{FF2B5EF4-FFF2-40B4-BE49-F238E27FC236}">
                <a16:creationId xmlns:a16="http://schemas.microsoft.com/office/drawing/2014/main" id="{3ADDD3F9-CE89-014A-B275-69A1D4DD6F18}"/>
              </a:ext>
            </a:extLst>
          </p:cNvPr>
          <p:cNvSpPr txBox="1">
            <a:spLocks noChangeArrowheads="1"/>
          </p:cNvSpPr>
          <p:nvPr/>
        </p:nvSpPr>
        <p:spPr bwMode="auto">
          <a:xfrm>
            <a:off x="7818438" y="5243513"/>
            <a:ext cx="184150"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b="1">
                <a:solidFill>
                  <a:schemeClr val="tx1"/>
                </a:solidFill>
                <a:latin typeface="Comic Sans MS" panose="030F0902030302020204" pitchFamily="66" charset="0"/>
                <a:ea typeface="ＭＳ Ｐゴシック" panose="020B0600070205080204" pitchFamily="34" charset="-128"/>
              </a:defRPr>
            </a:lvl1pPr>
            <a:lvl2pPr marL="742950" indent="-285750">
              <a:defRPr sz="2400" b="1">
                <a:solidFill>
                  <a:schemeClr val="tx1"/>
                </a:solidFill>
                <a:latin typeface="Comic Sans MS" panose="030F0902030302020204" pitchFamily="66" charset="0"/>
                <a:ea typeface="ＭＳ Ｐゴシック" panose="020B0600070205080204" pitchFamily="34" charset="-128"/>
              </a:defRPr>
            </a:lvl2pPr>
            <a:lvl3pPr marL="1143000" indent="-228600">
              <a:defRPr sz="2400" b="1">
                <a:solidFill>
                  <a:schemeClr val="tx1"/>
                </a:solidFill>
                <a:latin typeface="Comic Sans MS" panose="030F0902030302020204" pitchFamily="66" charset="0"/>
                <a:ea typeface="ＭＳ Ｐゴシック" panose="020B0600070205080204" pitchFamily="34" charset="-128"/>
              </a:defRPr>
            </a:lvl3pPr>
            <a:lvl4pPr marL="1600200" indent="-228600">
              <a:defRPr sz="2400" b="1">
                <a:solidFill>
                  <a:schemeClr val="tx1"/>
                </a:solidFill>
                <a:latin typeface="Comic Sans MS" panose="030F0902030302020204" pitchFamily="66" charset="0"/>
                <a:ea typeface="ＭＳ Ｐゴシック" panose="020B0600070205080204" pitchFamily="34" charset="-128"/>
              </a:defRPr>
            </a:lvl4pPr>
            <a:lvl5pPr marL="2057400" indent="-228600">
              <a:defRPr sz="2400" b="1">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902030302020204" pitchFamily="66" charset="0"/>
                <a:ea typeface="ＭＳ Ｐゴシック" panose="020B0600070205080204" pitchFamily="34" charset="-128"/>
              </a:defRPr>
            </a:lvl9pPr>
          </a:lstStyle>
          <a:p>
            <a:endParaRPr lang="en-US" altLang="en-US">
              <a:solidFill>
                <a:srgbClr val="000000"/>
              </a:solidFill>
            </a:endParaRPr>
          </a:p>
        </p:txBody>
      </p:sp>
      <p:sp>
        <p:nvSpPr>
          <p:cNvPr id="8" name="TextBox 7">
            <a:extLst>
              <a:ext uri="{FF2B5EF4-FFF2-40B4-BE49-F238E27FC236}">
                <a16:creationId xmlns:a16="http://schemas.microsoft.com/office/drawing/2014/main" id="{0D394C25-CD6B-B549-8272-AD61AA5B3102}"/>
              </a:ext>
            </a:extLst>
          </p:cNvPr>
          <p:cNvSpPr txBox="1"/>
          <p:nvPr/>
        </p:nvSpPr>
        <p:spPr>
          <a:xfrm>
            <a:off x="-42863" y="-15081"/>
            <a:ext cx="10193337" cy="707886"/>
          </a:xfrm>
          <a:prstGeom prst="rect">
            <a:avLst/>
          </a:prstGeom>
          <a:noFill/>
        </p:spPr>
        <p:txBody>
          <a:bodyPr wrap="square" rtlCol="0">
            <a:spAutoFit/>
          </a:bodyPr>
          <a:lstStyle/>
          <a:p>
            <a:pPr algn="ctr"/>
            <a:r>
              <a:rPr lang="en-US" sz="4000" dirty="0">
                <a:solidFill>
                  <a:srgbClr val="B3C33C"/>
                </a:solidFill>
                <a:latin typeface="Helvetica" pitchFamily="2" charset="0"/>
              </a:rPr>
              <a:t>Relationship Map</a:t>
            </a:r>
          </a:p>
        </p:txBody>
      </p:sp>
    </p:spTree>
    <p:extLst>
      <p:ext uri="{BB962C8B-B14F-4D97-AF65-F5344CB8AC3E}">
        <p14:creationId xmlns:p14="http://schemas.microsoft.com/office/powerpoint/2010/main" val="65287680"/>
      </p:ext>
    </p:extLst>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1CDF764-BC2B-8049-80D8-8144F4137A37}"/>
              </a:ext>
            </a:extLst>
          </p:cNvPr>
          <p:cNvPicPr>
            <a:picLocks noChangeAspect="1"/>
          </p:cNvPicPr>
          <p:nvPr/>
        </p:nvPicPr>
        <p:blipFill>
          <a:blip r:embed="rId2"/>
          <a:stretch>
            <a:fillRect/>
          </a:stretch>
        </p:blipFill>
        <p:spPr>
          <a:xfrm>
            <a:off x="1189037" y="213519"/>
            <a:ext cx="7772400" cy="7162800"/>
          </a:xfrm>
          <a:prstGeom prst="rect">
            <a:avLst/>
          </a:prstGeom>
        </p:spPr>
      </p:pic>
    </p:spTree>
    <p:extLst>
      <p:ext uri="{BB962C8B-B14F-4D97-AF65-F5344CB8AC3E}">
        <p14:creationId xmlns:p14="http://schemas.microsoft.com/office/powerpoint/2010/main" val="5359574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5CAE8E5-9F8F-B84A-BE00-6ECE935D0277}"/>
              </a:ext>
            </a:extLst>
          </p:cNvPr>
          <p:cNvSpPr txBox="1"/>
          <p:nvPr/>
        </p:nvSpPr>
        <p:spPr>
          <a:xfrm>
            <a:off x="960437" y="1381126"/>
            <a:ext cx="8229600" cy="6208712"/>
          </a:xfrm>
          <a:prstGeom prst="rect">
            <a:avLst/>
          </a:prstGeom>
          <a:noFill/>
        </p:spPr>
        <p:txBody>
          <a:bodyPr>
            <a:spAutoFit/>
          </a:bodyPr>
          <a:lstStyle/>
          <a:p>
            <a:pPr marL="342900" indent="-342900">
              <a:spcBef>
                <a:spcPts val="900"/>
              </a:spcBef>
              <a:buClr>
                <a:srgbClr val="B3C33C"/>
              </a:buClr>
              <a:buFont typeface="Arial" panose="020B0604020202020204" pitchFamily="34" charset="0"/>
              <a:buChar char="•"/>
              <a:defRPr/>
            </a:pPr>
            <a:r>
              <a:rPr lang="en-US" b="0" dirty="0">
                <a:latin typeface="Helvetica" pitchFamily="2" charset="0"/>
              </a:rPr>
              <a:t>Who in the person’s circle can help connect them to other people in their circle or to new people?</a:t>
            </a:r>
          </a:p>
          <a:p>
            <a:pPr marL="342900" indent="-342900">
              <a:spcBef>
                <a:spcPts val="900"/>
              </a:spcBef>
              <a:buClr>
                <a:srgbClr val="B3C33C"/>
              </a:buClr>
              <a:buFont typeface="Arial" panose="020B0604020202020204" pitchFamily="34" charset="0"/>
              <a:buChar char="•"/>
              <a:defRPr/>
            </a:pPr>
            <a:r>
              <a:rPr lang="en-US" b="0" dirty="0">
                <a:latin typeface="Helvetica" pitchFamily="2" charset="0"/>
              </a:rPr>
              <a:t>Does the information gathered help identify relationships that could be developed and strengthened?</a:t>
            </a:r>
          </a:p>
          <a:p>
            <a:pPr marL="342900" indent="-342900">
              <a:spcBef>
                <a:spcPts val="900"/>
              </a:spcBef>
              <a:buClr>
                <a:srgbClr val="B3C33C"/>
              </a:buClr>
              <a:buFont typeface="Arial" panose="020B0604020202020204" pitchFamily="34" charset="0"/>
              <a:buChar char="•"/>
              <a:defRPr/>
            </a:pPr>
            <a:r>
              <a:rPr lang="en-US" b="0" dirty="0">
                <a:latin typeface="Helvetica" pitchFamily="2" charset="0"/>
              </a:rPr>
              <a:t>Is there a good balance of family, friends, and paid workers in the person’s life?</a:t>
            </a:r>
          </a:p>
          <a:p>
            <a:pPr marL="342900" indent="-342900">
              <a:spcBef>
                <a:spcPts val="900"/>
              </a:spcBef>
              <a:buClr>
                <a:srgbClr val="B3C33C"/>
              </a:buClr>
              <a:buFont typeface="Arial" panose="020B0604020202020204" pitchFamily="34" charset="0"/>
              <a:buChar char="•"/>
              <a:defRPr/>
            </a:pPr>
            <a:r>
              <a:rPr lang="en-US" b="0" dirty="0">
                <a:latin typeface="Helvetica" pitchFamily="2" charset="0"/>
              </a:rPr>
              <a:t>How should we gather the information so it is useful to the person?  Some people prefer to use photos to develop their relationship circle.</a:t>
            </a:r>
          </a:p>
          <a:p>
            <a:pPr marL="342900" indent="-342900">
              <a:spcBef>
                <a:spcPts val="900"/>
              </a:spcBef>
              <a:buClr>
                <a:srgbClr val="B3C33C"/>
              </a:buClr>
              <a:buFont typeface="Arial" panose="020B0604020202020204" pitchFamily="34" charset="0"/>
              <a:buChar char="•"/>
              <a:defRPr/>
            </a:pPr>
            <a:r>
              <a:rPr lang="en-US" b="0" dirty="0">
                <a:latin typeface="Helvetica" pitchFamily="2" charset="0"/>
              </a:rPr>
              <a:t>Are all the people important to the person mentioned in their ISP/Person-</a:t>
            </a:r>
            <a:r>
              <a:rPr lang="en-US" b="0" dirty="0" err="1">
                <a:latin typeface="Helvetica" pitchFamily="2" charset="0"/>
              </a:rPr>
              <a:t>Centred</a:t>
            </a:r>
            <a:r>
              <a:rPr lang="en-US" b="0" dirty="0">
                <a:latin typeface="Helvetica" pitchFamily="2" charset="0"/>
              </a:rPr>
              <a:t> Plan? Have we learned anything new we need to add?</a:t>
            </a:r>
          </a:p>
          <a:p>
            <a:pPr marL="342900" indent="-342900">
              <a:spcBef>
                <a:spcPts val="900"/>
              </a:spcBef>
              <a:buClr>
                <a:srgbClr val="B3C33C"/>
              </a:buClr>
              <a:buFont typeface="Arial" panose="020B0604020202020204" pitchFamily="34" charset="0"/>
              <a:buChar char="•"/>
              <a:defRPr/>
            </a:pPr>
            <a:r>
              <a:rPr lang="en-US" b="0" dirty="0">
                <a:latin typeface="Helvetica" pitchFamily="2" charset="0"/>
              </a:rPr>
              <a:t>Are there any actions we can set based on what we have learned? </a:t>
            </a:r>
          </a:p>
          <a:p>
            <a:pPr>
              <a:buClr>
                <a:srgbClr val="B3C33C"/>
              </a:buClr>
              <a:defRPr/>
            </a:pPr>
            <a:endParaRPr lang="en-US" b="0" dirty="0">
              <a:latin typeface="Helvetica" pitchFamily="2" charset="0"/>
            </a:endParaRPr>
          </a:p>
        </p:txBody>
      </p:sp>
      <p:sp>
        <p:nvSpPr>
          <p:cNvPr id="30723" name="TextBox 2">
            <a:extLst>
              <a:ext uri="{FF2B5EF4-FFF2-40B4-BE49-F238E27FC236}">
                <a16:creationId xmlns:a16="http://schemas.microsoft.com/office/drawing/2014/main" id="{61E901E6-F5EA-CC4A-9943-E3603A0D5283}"/>
              </a:ext>
            </a:extLst>
          </p:cNvPr>
          <p:cNvSpPr txBox="1">
            <a:spLocks noChangeArrowheads="1"/>
          </p:cNvSpPr>
          <p:nvPr/>
        </p:nvSpPr>
        <p:spPr bwMode="auto">
          <a:xfrm>
            <a:off x="0" y="442913"/>
            <a:ext cx="101504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Comic Sans MS" panose="030F0902030302020204" pitchFamily="66" charset="0"/>
                <a:ea typeface="ＭＳ Ｐゴシック" panose="020B0600070205080204" pitchFamily="34" charset="-128"/>
              </a:defRPr>
            </a:lvl1pPr>
            <a:lvl2pPr marL="742950" indent="-285750">
              <a:defRPr sz="2400" b="1">
                <a:solidFill>
                  <a:schemeClr val="tx1"/>
                </a:solidFill>
                <a:latin typeface="Comic Sans MS" panose="030F0902030302020204" pitchFamily="66" charset="0"/>
                <a:ea typeface="ＭＳ Ｐゴシック" panose="020B0600070205080204" pitchFamily="34" charset="-128"/>
              </a:defRPr>
            </a:lvl2pPr>
            <a:lvl3pPr marL="1143000" indent="-228600">
              <a:defRPr sz="2400" b="1">
                <a:solidFill>
                  <a:schemeClr val="tx1"/>
                </a:solidFill>
                <a:latin typeface="Comic Sans MS" panose="030F0902030302020204" pitchFamily="66" charset="0"/>
                <a:ea typeface="ＭＳ Ｐゴシック" panose="020B0600070205080204" pitchFamily="34" charset="-128"/>
              </a:defRPr>
            </a:lvl3pPr>
            <a:lvl4pPr marL="1600200" indent="-228600">
              <a:defRPr sz="2400" b="1">
                <a:solidFill>
                  <a:schemeClr val="tx1"/>
                </a:solidFill>
                <a:latin typeface="Comic Sans MS" panose="030F0902030302020204" pitchFamily="66" charset="0"/>
                <a:ea typeface="ＭＳ Ｐゴシック" panose="020B0600070205080204" pitchFamily="34" charset="-128"/>
              </a:defRPr>
            </a:lvl4pPr>
            <a:lvl5pPr marL="2057400" indent="-228600">
              <a:defRPr sz="2400" b="1">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902030302020204" pitchFamily="66" charset="0"/>
                <a:ea typeface="ＭＳ Ｐゴシック" panose="020B0600070205080204" pitchFamily="34" charset="-128"/>
              </a:defRPr>
            </a:lvl9pPr>
          </a:lstStyle>
          <a:p>
            <a:pPr algn="ctr"/>
            <a:r>
              <a:rPr lang="en-US" altLang="en-US" sz="3600" dirty="0">
                <a:solidFill>
                  <a:srgbClr val="C2CD37"/>
                </a:solidFill>
                <a:latin typeface="Helvetica" pitchFamily="2" charset="0"/>
              </a:rPr>
              <a:t>Relationship Circle and Map</a:t>
            </a:r>
          </a:p>
        </p:txBody>
      </p:sp>
      <p:sp>
        <p:nvSpPr>
          <p:cNvPr id="5" name="Rectangle 4">
            <a:extLst>
              <a:ext uri="{FF2B5EF4-FFF2-40B4-BE49-F238E27FC236}">
                <a16:creationId xmlns:a16="http://schemas.microsoft.com/office/drawing/2014/main" id="{D9A46AAD-0B51-0A47-A20D-D718B1DD64F7}"/>
              </a:ext>
            </a:extLst>
          </p:cNvPr>
          <p:cNvSpPr/>
          <p:nvPr/>
        </p:nvSpPr>
        <p:spPr>
          <a:xfrm>
            <a:off x="52988" y="7266365"/>
            <a:ext cx="3392404" cy="338554"/>
          </a:xfrm>
          <a:prstGeom prst="rect">
            <a:avLst/>
          </a:prstGeom>
        </p:spPr>
        <p:txBody>
          <a:bodyPr wrap="none">
            <a:spAutoFit/>
          </a:bodyPr>
          <a:lstStyle/>
          <a:p>
            <a:pPr>
              <a:spcAft>
                <a:spcPts val="0"/>
              </a:spcAft>
            </a:pPr>
            <a:r>
              <a:rPr lang="en-US" sz="1600" dirty="0">
                <a:solidFill>
                  <a:schemeClr val="bg1">
                    <a:lumMod val="65000"/>
                  </a:schemeClr>
                </a:solidFill>
                <a:latin typeface="Helvetica" pitchFamily="2" charset="0"/>
                <a:ea typeface="Calibri" panose="020F0502020204030204" pitchFamily="34" charset="0"/>
                <a:cs typeface="Times New Roman" panose="02020603050405020304" pitchFamily="18" charset="0"/>
              </a:rPr>
              <a:t>© TLCPCP 2019 </a:t>
            </a:r>
            <a:r>
              <a:rPr lang="en-US" sz="1600" dirty="0" err="1">
                <a:solidFill>
                  <a:schemeClr val="bg1">
                    <a:lumMod val="65000"/>
                  </a:schemeClr>
                </a:solidFill>
                <a:latin typeface="Helvetica" pitchFamily="2" charset="0"/>
                <a:ea typeface="Calibri" panose="020F0502020204030204" pitchFamily="34" charset="0"/>
                <a:cs typeface="Times New Roman" panose="02020603050405020304" pitchFamily="18" charset="0"/>
              </a:rPr>
              <a:t>www.tlcpcp.com</a:t>
            </a:r>
            <a:endParaRPr lang="en-CA" sz="1600" dirty="0">
              <a:solidFill>
                <a:schemeClr val="bg1">
                  <a:lumMod val="65000"/>
                </a:schemeClr>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281529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1873F0-690F-9D42-A574-995362CC34F9}"/>
              </a:ext>
            </a:extLst>
          </p:cNvPr>
          <p:cNvSpPr>
            <a:spLocks noGrp="1"/>
          </p:cNvSpPr>
          <p:nvPr>
            <p:ph type="ctrTitle"/>
          </p:nvPr>
        </p:nvSpPr>
        <p:spPr>
          <a:xfrm>
            <a:off x="774329" y="86888"/>
            <a:ext cx="8601816" cy="888631"/>
          </a:xfrm>
        </p:spPr>
        <p:txBody>
          <a:bodyPr>
            <a:normAutofit/>
          </a:bodyPr>
          <a:lstStyle/>
          <a:p>
            <a:r>
              <a:rPr lang="en-US" sz="4400" b="1" dirty="0">
                <a:solidFill>
                  <a:srgbClr val="B3C33C"/>
                </a:solidFill>
                <a:latin typeface="Helvetica" pitchFamily="2" charset="0"/>
              </a:rPr>
              <a:t>Practical application</a:t>
            </a:r>
          </a:p>
        </p:txBody>
      </p:sp>
      <p:sp>
        <p:nvSpPr>
          <p:cNvPr id="5" name="Subtitle 4">
            <a:extLst>
              <a:ext uri="{FF2B5EF4-FFF2-40B4-BE49-F238E27FC236}">
                <a16:creationId xmlns:a16="http://schemas.microsoft.com/office/drawing/2014/main" id="{65259FF6-83D8-BA4B-94CD-E77CAA806C9D}"/>
              </a:ext>
            </a:extLst>
          </p:cNvPr>
          <p:cNvSpPr>
            <a:spLocks noGrp="1"/>
          </p:cNvSpPr>
          <p:nvPr>
            <p:ph type="subTitle" idx="1"/>
          </p:nvPr>
        </p:nvSpPr>
        <p:spPr>
          <a:xfrm>
            <a:off x="350837" y="1204119"/>
            <a:ext cx="9667622" cy="5867400"/>
          </a:xfrm>
        </p:spPr>
        <p:txBody>
          <a:bodyPr>
            <a:noAutofit/>
          </a:bodyPr>
          <a:lstStyle/>
          <a:p>
            <a:pPr algn="l"/>
            <a:r>
              <a:rPr lang="en-US" sz="2800" b="1" dirty="0">
                <a:solidFill>
                  <a:srgbClr val="2D568D"/>
                </a:solidFill>
              </a:rPr>
              <a:t>Communication charts</a:t>
            </a:r>
            <a:endParaRPr lang="en-US" sz="2800" b="1" dirty="0">
              <a:solidFill>
                <a:schemeClr val="accent4"/>
              </a:solidFill>
            </a:endParaRPr>
          </a:p>
          <a:p>
            <a:pPr marL="505983" indent="-505983" algn="l">
              <a:buFont typeface="Arial" panose="020B0604020202020204" pitchFamily="34" charset="0"/>
              <a:buChar char="•"/>
            </a:pPr>
            <a:r>
              <a:rPr lang="en-US" sz="2800" dirty="0"/>
              <a:t>Create a communication chart with someone you support – choose the most appropriate chart for the situation</a:t>
            </a:r>
          </a:p>
          <a:p>
            <a:pPr algn="l"/>
            <a:endParaRPr lang="en-US" sz="2800" b="1" dirty="0">
              <a:solidFill>
                <a:srgbClr val="F27035"/>
              </a:solidFill>
            </a:endParaRPr>
          </a:p>
          <a:p>
            <a:pPr algn="l"/>
            <a:r>
              <a:rPr lang="en-US" sz="2800" b="1" dirty="0">
                <a:solidFill>
                  <a:srgbClr val="F27035"/>
                </a:solidFill>
              </a:rPr>
              <a:t>Decision Making tools</a:t>
            </a:r>
          </a:p>
          <a:p>
            <a:pPr marL="457200" indent="-457200" algn="l">
              <a:buFont typeface="Arial" panose="020B0604020202020204" pitchFamily="34" charset="0"/>
              <a:buChar char="•"/>
            </a:pPr>
            <a:r>
              <a:rPr lang="en-US" sz="2800" dirty="0"/>
              <a:t>Use the decision-making profile or agreement with someone you support – what did you learn?</a:t>
            </a:r>
          </a:p>
          <a:p>
            <a:pPr algn="l"/>
            <a:endParaRPr lang="en-US" sz="2800" b="1" dirty="0">
              <a:solidFill>
                <a:srgbClr val="A24694"/>
              </a:solidFill>
            </a:endParaRPr>
          </a:p>
          <a:p>
            <a:pPr algn="l"/>
            <a:r>
              <a:rPr lang="en-US" sz="2800" b="1" dirty="0">
                <a:solidFill>
                  <a:srgbClr val="A24694"/>
                </a:solidFill>
              </a:rPr>
              <a:t>Relationship Circles and Maps</a:t>
            </a:r>
          </a:p>
          <a:p>
            <a:pPr marL="505983" indent="-505983" algn="l">
              <a:lnSpc>
                <a:spcPct val="100000"/>
              </a:lnSpc>
              <a:buFont typeface="Arial" panose="020B0604020202020204" pitchFamily="34" charset="0"/>
              <a:buChar char="•"/>
            </a:pPr>
            <a:r>
              <a:rPr lang="en-US" sz="2800" dirty="0"/>
              <a:t>Use the relationship circle or map with someone you support – what did you learn?</a:t>
            </a:r>
          </a:p>
        </p:txBody>
      </p:sp>
    </p:spTree>
    <p:extLst>
      <p:ext uri="{BB962C8B-B14F-4D97-AF65-F5344CB8AC3E}">
        <p14:creationId xmlns:p14="http://schemas.microsoft.com/office/powerpoint/2010/main" val="3827855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5541" name="Rectangle 5"/>
          <p:cNvSpPr>
            <a:spLocks noChangeArrowheads="1"/>
          </p:cNvSpPr>
          <p:nvPr/>
        </p:nvSpPr>
        <p:spPr bwMode="auto">
          <a:xfrm>
            <a:off x="1189038" y="1509713"/>
            <a:ext cx="7772400" cy="1524000"/>
          </a:xfrm>
          <a:prstGeom prst="rect">
            <a:avLst/>
          </a:prstGeom>
          <a:noFill/>
          <a:ln w="3175" cmpd="sng">
            <a:noFill/>
            <a:miter lim="800000"/>
            <a:headEnd/>
            <a:tailEnd/>
          </a:ln>
        </p:spPr>
        <p:txBody>
          <a:bodyPr anchor="ctr">
            <a:spAutoFit/>
          </a:bodyPr>
          <a:lstStyle/>
          <a:p>
            <a:endParaRPr lang="en-US"/>
          </a:p>
        </p:txBody>
      </p:sp>
      <p:sp>
        <p:nvSpPr>
          <p:cNvPr id="65542" name="Text Box 6"/>
          <p:cNvSpPr txBox="1">
            <a:spLocks noChangeArrowheads="1"/>
          </p:cNvSpPr>
          <p:nvPr/>
        </p:nvSpPr>
        <p:spPr bwMode="auto">
          <a:xfrm>
            <a:off x="46037" y="5875064"/>
            <a:ext cx="10150474" cy="1348855"/>
          </a:xfrm>
          <a:prstGeom prst="rect">
            <a:avLst/>
          </a:prstGeom>
          <a:noFill/>
          <a:ln w="12700">
            <a:noFill/>
            <a:miter lim="800000"/>
            <a:headEnd/>
            <a:tailEnd/>
          </a:ln>
        </p:spPr>
        <p:txBody>
          <a:bodyPr wrap="square" lIns="101370" tIns="50685" rIns="101370" bIns="50685">
            <a:spAutoFit/>
          </a:bodyPr>
          <a:lstStyle/>
          <a:p>
            <a:pPr algn="ctr" defTabSz="1014413">
              <a:spcBef>
                <a:spcPct val="25000"/>
              </a:spcBef>
            </a:pPr>
            <a:r>
              <a:rPr lang="en-US" sz="3600" dirty="0">
                <a:latin typeface="Helvetica"/>
                <a:cs typeface="Helvetica"/>
              </a:rPr>
              <a:t>Barb Swartz-</a:t>
            </a:r>
            <a:r>
              <a:rPr lang="en-US" sz="3600" dirty="0" err="1">
                <a:latin typeface="Helvetica"/>
                <a:cs typeface="Helvetica"/>
              </a:rPr>
              <a:t>Biscaro</a:t>
            </a:r>
            <a:endParaRPr lang="en-US" sz="3600" dirty="0">
              <a:latin typeface="Helvetica"/>
              <a:cs typeface="Helvetica"/>
            </a:endParaRPr>
          </a:p>
          <a:p>
            <a:pPr algn="ctr" defTabSz="1014413">
              <a:spcBef>
                <a:spcPct val="25000"/>
              </a:spcBef>
            </a:pPr>
            <a:r>
              <a:rPr lang="en-US" sz="3600" b="0" dirty="0" err="1">
                <a:latin typeface="Helvetica"/>
                <a:cs typeface="Helvetica"/>
              </a:rPr>
              <a:t>barbs@hsacanada.ca</a:t>
            </a:r>
            <a:endParaRPr lang="en-US" sz="3600" b="0" dirty="0">
              <a:latin typeface="Helvetica"/>
              <a:cs typeface="Helvetica"/>
            </a:endParaRPr>
          </a:p>
        </p:txBody>
      </p:sp>
      <p:pic>
        <p:nvPicPr>
          <p:cNvPr id="7" name="Picture 6">
            <a:extLst>
              <a:ext uri="{FF2B5EF4-FFF2-40B4-BE49-F238E27FC236}">
                <a16:creationId xmlns:a16="http://schemas.microsoft.com/office/drawing/2014/main" id="{6887D2DC-3520-5344-A5C7-D8AF2A8911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4437" y="3032919"/>
            <a:ext cx="5303520" cy="2209800"/>
          </a:xfrm>
          <a:prstGeom prst="rect">
            <a:avLst/>
          </a:prstGeom>
        </p:spPr>
      </p:pic>
      <p:sp>
        <p:nvSpPr>
          <p:cNvPr id="5" name="Rectangle 4">
            <a:extLst>
              <a:ext uri="{FF2B5EF4-FFF2-40B4-BE49-F238E27FC236}">
                <a16:creationId xmlns:a16="http://schemas.microsoft.com/office/drawing/2014/main" id="{AC394B78-567D-D542-8879-F15AC93067EF}"/>
              </a:ext>
            </a:extLst>
          </p:cNvPr>
          <p:cNvSpPr/>
          <p:nvPr/>
        </p:nvSpPr>
        <p:spPr>
          <a:xfrm>
            <a:off x="1" y="712420"/>
            <a:ext cx="10150474" cy="830997"/>
          </a:xfrm>
          <a:prstGeom prst="rect">
            <a:avLst/>
          </a:prstGeom>
        </p:spPr>
        <p:txBody>
          <a:bodyPr wrap="square">
            <a:spAutoFit/>
          </a:bodyPr>
          <a:lstStyle/>
          <a:p>
            <a:pPr algn="ctr" defTabSz="1014413">
              <a:spcBef>
                <a:spcPct val="25000"/>
              </a:spcBef>
            </a:pPr>
            <a:r>
              <a:rPr lang="en-US" sz="4800" b="0" dirty="0" err="1">
                <a:latin typeface="Helvetica"/>
                <a:cs typeface="Helvetica"/>
              </a:rPr>
              <a:t>www.hsacanada.ca</a:t>
            </a:r>
            <a:endParaRPr lang="en-US" sz="4800" b="0" dirty="0">
              <a:latin typeface="Helvetica"/>
              <a:cs typeface="Helvetica"/>
            </a:endParaRPr>
          </a:p>
        </p:txBody>
      </p:sp>
      <p:sp>
        <p:nvSpPr>
          <p:cNvPr id="10" name="Rectangle 9">
            <a:extLst>
              <a:ext uri="{FF2B5EF4-FFF2-40B4-BE49-F238E27FC236}">
                <a16:creationId xmlns:a16="http://schemas.microsoft.com/office/drawing/2014/main" id="{B0CCE959-180A-4C46-B1A4-0CBA8CCB895D}"/>
              </a:ext>
            </a:extLst>
          </p:cNvPr>
          <p:cNvSpPr/>
          <p:nvPr/>
        </p:nvSpPr>
        <p:spPr>
          <a:xfrm>
            <a:off x="0" y="1595527"/>
            <a:ext cx="10150474" cy="830997"/>
          </a:xfrm>
          <a:prstGeom prst="rect">
            <a:avLst/>
          </a:prstGeom>
        </p:spPr>
        <p:txBody>
          <a:bodyPr wrap="square">
            <a:spAutoFit/>
          </a:bodyPr>
          <a:lstStyle/>
          <a:p>
            <a:pPr algn="ctr" defTabSz="1014413">
              <a:spcBef>
                <a:spcPct val="25000"/>
              </a:spcBef>
            </a:pPr>
            <a:r>
              <a:rPr lang="en-US" sz="4800" b="0" dirty="0" err="1">
                <a:latin typeface="Helvetica"/>
                <a:cs typeface="Helvetica"/>
              </a:rPr>
              <a:t>www.tlcpcp.com</a:t>
            </a:r>
            <a:endParaRPr lang="en-US" sz="4800" b="0" dirty="0">
              <a:latin typeface="Helvetica"/>
              <a:cs typeface="Helvetic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7C24D-4569-EE4C-ABCD-69D026348FC1}"/>
              </a:ext>
            </a:extLst>
          </p:cNvPr>
          <p:cNvSpPr>
            <a:spLocks noGrp="1"/>
          </p:cNvSpPr>
          <p:nvPr>
            <p:ph type="title"/>
          </p:nvPr>
        </p:nvSpPr>
        <p:spPr/>
        <p:txBody>
          <a:bodyPr/>
          <a:lstStyle/>
          <a:p>
            <a:endParaRPr lang="en-US"/>
          </a:p>
        </p:txBody>
      </p:sp>
      <p:pic>
        <p:nvPicPr>
          <p:cNvPr id="6" name="Online Media 5" descr="Peter Leidy and the 'F' word">
            <a:hlinkClick r:id="" action="ppaction://media"/>
            <a:extLst>
              <a:ext uri="{FF2B5EF4-FFF2-40B4-BE49-F238E27FC236}">
                <a16:creationId xmlns:a16="http://schemas.microsoft.com/office/drawing/2014/main" id="{3FF62E94-C60A-3D4F-B4FF-2F9CE834AEDB}"/>
              </a:ext>
            </a:extLst>
          </p:cNvPr>
          <p:cNvPicPr>
            <a:picLocks noGrp="1" noRot="1" noChangeAspect="1"/>
          </p:cNvPicPr>
          <p:nvPr>
            <p:ph idx="1"/>
            <a:videoFile r:link="rId1"/>
          </p:nvPr>
        </p:nvPicPr>
        <p:blipFill>
          <a:blip r:embed="rId3"/>
          <a:stretch>
            <a:fillRect/>
          </a:stretch>
        </p:blipFill>
        <p:spPr>
          <a:xfrm>
            <a:off x="39213" y="0"/>
            <a:ext cx="10150475" cy="7589838"/>
          </a:xfrm>
          <a:prstGeom prst="rect">
            <a:avLst/>
          </a:prstGeom>
        </p:spPr>
      </p:pic>
    </p:spTree>
    <p:extLst>
      <p:ext uri="{BB962C8B-B14F-4D97-AF65-F5344CB8AC3E}">
        <p14:creationId xmlns:p14="http://schemas.microsoft.com/office/powerpoint/2010/main" val="41002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265" name="Content Placeholder 2" descr="Commchart1.pdf">
            <a:extLst>
              <a:ext uri="{FF2B5EF4-FFF2-40B4-BE49-F238E27FC236}">
                <a16:creationId xmlns:a16="http://schemas.microsoft.com/office/drawing/2014/main" id="{BD70C45C-B07E-174A-A428-586722DB8476}"/>
              </a:ext>
            </a:extLst>
          </p:cNvPr>
          <p:cNvPicPr>
            <a:picLocks noGrp="1" noChangeAspect="1" noChangeArrowheads="1"/>
          </p:cNvPicPr>
          <p:nvPr>
            <p:ph/>
          </p:nvPr>
        </p:nvPicPr>
        <p:blipFill>
          <a:blip r:embed="rId3">
            <a:extLst>
              <a:ext uri="{28A0092B-C50C-407E-A947-70E740481C1C}">
                <a14:useLocalDpi xmlns:a14="http://schemas.microsoft.com/office/drawing/2010/main" val="0"/>
              </a:ext>
            </a:extLst>
          </a:blip>
          <a:stretch>
            <a:fillRect/>
          </a:stretch>
        </p:blipFill>
        <p:spPr>
          <a:xfrm>
            <a:off x="4999037" y="442119"/>
            <a:ext cx="4615335" cy="6532562"/>
          </a:xfrm>
        </p:spPr>
      </p:pic>
      <p:sp>
        <p:nvSpPr>
          <p:cNvPr id="139266" name="TextBox 2">
            <a:extLst>
              <a:ext uri="{FF2B5EF4-FFF2-40B4-BE49-F238E27FC236}">
                <a16:creationId xmlns:a16="http://schemas.microsoft.com/office/drawing/2014/main" id="{A6F70252-A156-274F-A0B9-2A208C79B0C5}"/>
              </a:ext>
            </a:extLst>
          </p:cNvPr>
          <p:cNvSpPr txBox="1">
            <a:spLocks noChangeArrowheads="1"/>
          </p:cNvSpPr>
          <p:nvPr/>
        </p:nvSpPr>
        <p:spPr bwMode="auto">
          <a:xfrm>
            <a:off x="579438" y="1509713"/>
            <a:ext cx="4238625" cy="120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b="1">
                <a:solidFill>
                  <a:schemeClr val="tx1"/>
                </a:solidFill>
                <a:latin typeface="Comic Sans MS" panose="030F0902030302020204" pitchFamily="66" charset="0"/>
                <a:ea typeface="ＭＳ Ｐゴシック" panose="020B0600070205080204" pitchFamily="34" charset="-128"/>
              </a:defRPr>
            </a:lvl1pPr>
            <a:lvl2pPr marL="742950" indent="-285750">
              <a:defRPr sz="2400" b="1">
                <a:solidFill>
                  <a:schemeClr val="tx1"/>
                </a:solidFill>
                <a:latin typeface="Comic Sans MS" panose="030F0902030302020204" pitchFamily="66" charset="0"/>
                <a:ea typeface="ＭＳ Ｐゴシック" panose="020B0600070205080204" pitchFamily="34" charset="-128"/>
              </a:defRPr>
            </a:lvl2pPr>
            <a:lvl3pPr marL="1143000" indent="-228600">
              <a:defRPr sz="2400" b="1">
                <a:solidFill>
                  <a:schemeClr val="tx1"/>
                </a:solidFill>
                <a:latin typeface="Comic Sans MS" panose="030F0902030302020204" pitchFamily="66" charset="0"/>
                <a:ea typeface="ＭＳ Ｐゴシック" panose="020B0600070205080204" pitchFamily="34" charset="-128"/>
              </a:defRPr>
            </a:lvl3pPr>
            <a:lvl4pPr marL="1600200" indent="-228600">
              <a:defRPr sz="2400" b="1">
                <a:solidFill>
                  <a:schemeClr val="tx1"/>
                </a:solidFill>
                <a:latin typeface="Comic Sans MS" panose="030F0902030302020204" pitchFamily="66" charset="0"/>
                <a:ea typeface="ＭＳ Ｐゴシック" panose="020B0600070205080204" pitchFamily="34" charset="-128"/>
              </a:defRPr>
            </a:lvl4pPr>
            <a:lvl5pPr marL="2057400" indent="-228600">
              <a:defRPr sz="2400" b="1">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902030302020204" pitchFamily="66" charset="0"/>
                <a:ea typeface="ＭＳ Ｐゴシック" panose="020B0600070205080204" pitchFamily="34" charset="-128"/>
              </a:defRPr>
            </a:lvl9pPr>
          </a:lstStyle>
          <a:p>
            <a:r>
              <a:rPr lang="en-CA" altLang="en-US" sz="3600" b="0" dirty="0">
                <a:latin typeface="Helvetica" pitchFamily="2" charset="0"/>
              </a:rPr>
              <a:t>How</a:t>
            </a:r>
            <a:r>
              <a:rPr lang="en-CA" altLang="en-US" sz="3600" dirty="0">
                <a:latin typeface="Helvetica" pitchFamily="2" charset="0"/>
              </a:rPr>
              <a:t> </a:t>
            </a:r>
            <a:r>
              <a:rPr lang="en-CA" altLang="en-US" sz="3600" b="0" dirty="0">
                <a:solidFill>
                  <a:srgbClr val="B3C33C"/>
                </a:solidFill>
                <a:latin typeface="Helvetica" pitchFamily="2" charset="0"/>
              </a:rPr>
              <a:t>I communicate </a:t>
            </a:r>
          </a:p>
          <a:p>
            <a:r>
              <a:rPr lang="en-CA" altLang="en-US" sz="3600" b="0" dirty="0">
                <a:solidFill>
                  <a:srgbClr val="B3C33C"/>
                </a:solidFill>
                <a:latin typeface="Helvetica" pitchFamily="2" charset="0"/>
              </a:rPr>
              <a:t>with you</a:t>
            </a:r>
            <a:endParaRPr lang="en-US" altLang="en-US" sz="3600" b="0" dirty="0">
              <a:solidFill>
                <a:srgbClr val="B3C33C"/>
              </a:solidFill>
              <a:latin typeface="Helvetica" pitchFamily="2" charset="0"/>
            </a:endParaRPr>
          </a:p>
        </p:txBody>
      </p:sp>
    </p:spTree>
    <p:extLst>
      <p:ext uri="{BB962C8B-B14F-4D97-AF65-F5344CB8AC3E}">
        <p14:creationId xmlns:p14="http://schemas.microsoft.com/office/powerpoint/2010/main" val="2058738550"/>
      </p:ext>
    </p:extLst>
  </p:cSld>
  <p:clrMapOvr>
    <a:masterClrMapping/>
  </p:clrMapOvr>
  <p:transition advClick="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5815" name="Group 39">
            <a:extLst>
              <a:ext uri="{FF2B5EF4-FFF2-40B4-BE49-F238E27FC236}">
                <a16:creationId xmlns:a16="http://schemas.microsoft.com/office/drawing/2014/main" id="{BA01DB74-22F3-4B4C-AFC0-3826A92AB1E4}"/>
              </a:ext>
            </a:extLst>
          </p:cNvPr>
          <p:cNvGraphicFramePr>
            <a:graphicFrameLocks noGrp="1"/>
          </p:cNvGraphicFramePr>
          <p:nvPr>
            <p:ph/>
          </p:nvPr>
        </p:nvGraphicFramePr>
        <p:xfrm>
          <a:off x="274637" y="1128713"/>
          <a:ext cx="9525001" cy="5943600"/>
        </p:xfrm>
        <a:graphic>
          <a:graphicData uri="http://schemas.openxmlformats.org/drawingml/2006/table">
            <a:tbl>
              <a:tblPr/>
              <a:tblGrid>
                <a:gridCol w="2439988">
                  <a:extLst>
                    <a:ext uri="{9D8B030D-6E8A-4147-A177-3AD203B41FA5}">
                      <a16:colId xmlns:a16="http://schemas.microsoft.com/office/drawing/2014/main" val="2409685635"/>
                    </a:ext>
                  </a:extLst>
                </a:gridCol>
                <a:gridCol w="2322513">
                  <a:extLst>
                    <a:ext uri="{9D8B030D-6E8A-4147-A177-3AD203B41FA5}">
                      <a16:colId xmlns:a16="http://schemas.microsoft.com/office/drawing/2014/main" val="924690845"/>
                    </a:ext>
                  </a:extLst>
                </a:gridCol>
                <a:gridCol w="2384425">
                  <a:extLst>
                    <a:ext uri="{9D8B030D-6E8A-4147-A177-3AD203B41FA5}">
                      <a16:colId xmlns:a16="http://schemas.microsoft.com/office/drawing/2014/main" val="2608532687"/>
                    </a:ext>
                  </a:extLst>
                </a:gridCol>
                <a:gridCol w="2378075">
                  <a:extLst>
                    <a:ext uri="{9D8B030D-6E8A-4147-A177-3AD203B41FA5}">
                      <a16:colId xmlns:a16="http://schemas.microsoft.com/office/drawing/2014/main" val="2954497374"/>
                    </a:ext>
                  </a:extLst>
                </a:gridCol>
              </a:tblGrid>
              <a:tr h="425450">
                <a:tc>
                  <a:txBody>
                    <a:bodyPr/>
                    <a:lstStyle>
                      <a:lvl1pPr defTabSz="1014413">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1pPr>
                      <a:lvl2pPr marL="742950" indent="-285750" defTabSz="1014413">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2pPr>
                      <a:lvl3pPr marL="1143000" indent="-228600" defTabSz="1014413">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3pPr>
                      <a:lvl4pPr marL="1600200" indent="-228600" defTabSz="1014413">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4pPr>
                      <a:lvl5pPr marL="2057400" indent="-228600" defTabSz="1014413">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5pPr>
                      <a:lvl6pPr marL="2514600" indent="-228600" defTabSz="1014413"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6pPr>
                      <a:lvl7pPr marL="2971800" indent="-228600" defTabSz="1014413"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7pPr>
                      <a:lvl8pPr marL="3429000" indent="-228600" defTabSz="1014413"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8pPr>
                      <a:lvl9pPr marL="3886200" indent="-228600" defTabSz="1014413"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9pPr>
                    </a:lstStyle>
                    <a:p>
                      <a:pPr marL="0" marR="0" lvl="0" indent="0" algn="l" defTabSz="1014413" rtl="0" eaLnBrk="1" fontAlgn="base" latinLnBrk="0" hangingPunct="1">
                        <a:lnSpc>
                          <a:spcPct val="100000"/>
                        </a:lnSpc>
                        <a:spcBef>
                          <a:spcPct val="20000"/>
                        </a:spcBef>
                        <a:spcAft>
                          <a:spcPct val="0"/>
                        </a:spcAft>
                        <a:buClr>
                          <a:schemeClr val="tx1"/>
                        </a:buClr>
                        <a:buSzPct val="150000"/>
                        <a:buFontTx/>
                        <a:buNone/>
                        <a:tabLst/>
                      </a:pPr>
                      <a:endParaRPr kumimoji="0" lang="en-GB" altLang="en-US" sz="1800" b="0" i="0" u="none" strike="noStrike" cap="none" normalizeH="0" baseline="0">
                        <a:ln>
                          <a:noFill/>
                        </a:ln>
                        <a:solidFill>
                          <a:schemeClr val="bg1"/>
                        </a:solidFill>
                        <a:effectLst>
                          <a:outerShdw blurRad="38100" dist="38100" dir="2700000" algn="tl">
                            <a:srgbClr val="000000"/>
                          </a:outerShdw>
                        </a:effectLst>
                        <a:latin typeface="Helvetica" pitchFamily="2" charset="0"/>
                        <a:ea typeface="ＭＳ Ｐゴシック" panose="020B0600070205080204" pitchFamily="34" charset="-128"/>
                      </a:endParaRPr>
                    </a:p>
                  </a:txBody>
                  <a:tcPr marL="91428" marR="91428"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1014413">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1pPr>
                      <a:lvl2pPr marL="742950" indent="-285750" defTabSz="1014413">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2pPr>
                      <a:lvl3pPr marL="1143000" indent="-228600" defTabSz="1014413">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3pPr>
                      <a:lvl4pPr marL="1600200" indent="-228600" defTabSz="1014413">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4pPr>
                      <a:lvl5pPr marL="2057400" indent="-228600" defTabSz="1014413">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5pPr>
                      <a:lvl6pPr marL="2514600" indent="-228600" defTabSz="1014413"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6pPr>
                      <a:lvl7pPr marL="2971800" indent="-228600" defTabSz="1014413"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7pPr>
                      <a:lvl8pPr marL="3429000" indent="-228600" defTabSz="1014413"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8pPr>
                      <a:lvl9pPr marL="3886200" indent="-228600" defTabSz="1014413"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9pPr>
                    </a:lstStyle>
                    <a:p>
                      <a:pPr marL="0" marR="0" lvl="0" indent="0" algn="l" defTabSz="1014413" rtl="0" eaLnBrk="1" fontAlgn="base" latinLnBrk="0" hangingPunct="1">
                        <a:lnSpc>
                          <a:spcPct val="100000"/>
                        </a:lnSpc>
                        <a:spcBef>
                          <a:spcPct val="20000"/>
                        </a:spcBef>
                        <a:spcAft>
                          <a:spcPct val="0"/>
                        </a:spcAft>
                        <a:buClr>
                          <a:schemeClr val="tx1"/>
                        </a:buClr>
                        <a:buSzPct val="150000"/>
                        <a:buFontTx/>
                        <a:buNone/>
                        <a:tabLst/>
                      </a:pPr>
                      <a:endParaRPr kumimoji="0" lang="en-GB" altLang="en-US" sz="1800" b="0" i="0" u="none" strike="noStrike" cap="none" normalizeH="0" baseline="0">
                        <a:ln>
                          <a:noFill/>
                        </a:ln>
                        <a:solidFill>
                          <a:schemeClr val="bg1"/>
                        </a:solidFill>
                        <a:effectLst>
                          <a:outerShdw blurRad="38100" dist="38100" dir="2700000" algn="tl">
                            <a:srgbClr val="000000"/>
                          </a:outerShdw>
                        </a:effectLst>
                        <a:latin typeface="Helvetica" pitchFamily="2" charset="0"/>
                        <a:ea typeface="ＭＳ Ｐゴシック" panose="020B0600070205080204" pitchFamily="34" charset="-128"/>
                      </a:endParaRPr>
                    </a:p>
                  </a:txBody>
                  <a:tcPr marL="91428" marR="91428"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1014413">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1pPr>
                      <a:lvl2pPr marL="742950" indent="-285750" defTabSz="1014413">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2pPr>
                      <a:lvl3pPr marL="1143000" indent="-228600" defTabSz="1014413">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3pPr>
                      <a:lvl4pPr marL="1600200" indent="-228600" defTabSz="1014413">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4pPr>
                      <a:lvl5pPr marL="2057400" indent="-228600" defTabSz="1014413">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5pPr>
                      <a:lvl6pPr marL="2514600" indent="-228600" defTabSz="1014413"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6pPr>
                      <a:lvl7pPr marL="2971800" indent="-228600" defTabSz="1014413"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7pPr>
                      <a:lvl8pPr marL="3429000" indent="-228600" defTabSz="1014413"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8pPr>
                      <a:lvl9pPr marL="3886200" indent="-228600" defTabSz="1014413"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9pPr>
                    </a:lstStyle>
                    <a:p>
                      <a:pPr marL="0" marR="0" lvl="0" indent="0" algn="l" defTabSz="1014413" rtl="0" eaLnBrk="1" fontAlgn="base" latinLnBrk="0" hangingPunct="1">
                        <a:lnSpc>
                          <a:spcPct val="100000"/>
                        </a:lnSpc>
                        <a:spcBef>
                          <a:spcPct val="20000"/>
                        </a:spcBef>
                        <a:spcAft>
                          <a:spcPct val="0"/>
                        </a:spcAft>
                        <a:buClr>
                          <a:schemeClr val="tx1"/>
                        </a:buClr>
                        <a:buSzPct val="150000"/>
                        <a:buFontTx/>
                        <a:buNone/>
                        <a:tabLst/>
                      </a:pPr>
                      <a:endParaRPr kumimoji="0" lang="en-GB" altLang="en-US" sz="1800" b="0" i="0" u="none" strike="noStrike" cap="none" normalizeH="0" baseline="0">
                        <a:ln>
                          <a:noFill/>
                        </a:ln>
                        <a:solidFill>
                          <a:schemeClr val="bg1"/>
                        </a:solidFill>
                        <a:effectLst>
                          <a:outerShdw blurRad="38100" dist="38100" dir="2700000" algn="tl">
                            <a:srgbClr val="000000"/>
                          </a:outerShdw>
                        </a:effectLst>
                        <a:latin typeface="Helvetica" pitchFamily="2" charset="0"/>
                        <a:ea typeface="ＭＳ Ｐゴシック" panose="020B0600070205080204" pitchFamily="34" charset="-128"/>
                      </a:endParaRPr>
                    </a:p>
                  </a:txBody>
                  <a:tcPr marL="91428" marR="91428"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1014413">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1pPr>
                      <a:lvl2pPr marL="742950" indent="-285750" defTabSz="1014413">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2pPr>
                      <a:lvl3pPr marL="1143000" indent="-228600" defTabSz="1014413">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3pPr>
                      <a:lvl4pPr marL="1600200" indent="-228600" defTabSz="1014413">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4pPr>
                      <a:lvl5pPr marL="2057400" indent="-228600" defTabSz="1014413">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5pPr>
                      <a:lvl6pPr marL="2514600" indent="-228600" defTabSz="1014413"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6pPr>
                      <a:lvl7pPr marL="2971800" indent="-228600" defTabSz="1014413"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7pPr>
                      <a:lvl8pPr marL="3429000" indent="-228600" defTabSz="1014413"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8pPr>
                      <a:lvl9pPr marL="3886200" indent="-228600" defTabSz="1014413"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9pPr>
                    </a:lstStyle>
                    <a:p>
                      <a:pPr marL="0" marR="0" lvl="0" indent="0" algn="l" defTabSz="1014413" rtl="0" eaLnBrk="1" fontAlgn="base" latinLnBrk="0" hangingPunct="1">
                        <a:lnSpc>
                          <a:spcPct val="100000"/>
                        </a:lnSpc>
                        <a:spcBef>
                          <a:spcPct val="20000"/>
                        </a:spcBef>
                        <a:spcAft>
                          <a:spcPct val="0"/>
                        </a:spcAft>
                        <a:buClr>
                          <a:schemeClr val="tx1"/>
                        </a:buClr>
                        <a:buSzPct val="150000"/>
                        <a:buFontTx/>
                        <a:buNone/>
                        <a:tabLst/>
                      </a:pPr>
                      <a:endParaRPr kumimoji="0" lang="en-GB" altLang="en-US" sz="1800" b="0" i="0" u="none" strike="noStrike" cap="none" normalizeH="0" baseline="0">
                        <a:ln>
                          <a:noFill/>
                        </a:ln>
                        <a:solidFill>
                          <a:schemeClr val="bg1"/>
                        </a:solidFill>
                        <a:effectLst>
                          <a:outerShdw blurRad="38100" dist="38100" dir="2700000" algn="tl">
                            <a:srgbClr val="000000"/>
                          </a:outerShdw>
                        </a:effectLst>
                        <a:latin typeface="Helvetica" pitchFamily="2" charset="0"/>
                        <a:ea typeface="ＭＳ Ｐゴシック" panose="020B0600070205080204" pitchFamily="34" charset="-128"/>
                      </a:endParaRPr>
                    </a:p>
                  </a:txBody>
                  <a:tcPr marL="91428" marR="91428"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474178229"/>
                  </a:ext>
                </a:extLst>
              </a:tr>
              <a:tr h="5518150">
                <a:tc>
                  <a:txBody>
                    <a:bodyPr/>
                    <a:lstStyle>
                      <a:lvl1pPr marL="166688" indent="-166688" defTabSz="1014413">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1pPr>
                      <a:lvl2pPr marL="742950" indent="-285750" defTabSz="1014413">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2pPr>
                      <a:lvl3pPr marL="1143000" indent="-228600" defTabSz="1014413">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3pPr>
                      <a:lvl4pPr marL="1600200" indent="-228600" defTabSz="1014413">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4pPr>
                      <a:lvl5pPr marL="2057400" indent="-228600" defTabSz="1014413">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5pPr>
                      <a:lvl6pPr marL="2514600" indent="-228600" defTabSz="1014413"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6pPr>
                      <a:lvl7pPr marL="2971800" indent="-228600" defTabSz="1014413"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7pPr>
                      <a:lvl8pPr marL="3429000" indent="-228600" defTabSz="1014413"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8pPr>
                      <a:lvl9pPr marL="3886200" indent="-228600" defTabSz="1014413"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9pPr>
                    </a:lstStyle>
                    <a:p>
                      <a:pPr marL="166688" marR="0" lvl="0" indent="-166688" algn="l" defTabSz="1014413" rtl="0" eaLnBrk="1" fontAlgn="base" latinLnBrk="0" hangingPunct="1">
                        <a:lnSpc>
                          <a:spcPct val="80000"/>
                        </a:lnSpc>
                        <a:spcBef>
                          <a:spcPct val="0"/>
                        </a:spcBef>
                        <a:spcAft>
                          <a:spcPct val="0"/>
                        </a:spcAft>
                        <a:buClr>
                          <a:schemeClr val="bg1"/>
                        </a:buClr>
                        <a:buSzTx/>
                        <a:buFont typeface="Wingdings" pitchFamily="2" charset="2"/>
                        <a:buNone/>
                        <a:tabLst/>
                      </a:pPr>
                      <a:endParaRPr kumimoji="0" lang="en-GB" altLang="en-US" sz="1800" b="1" i="0" u="none" strike="noStrike" cap="none" normalizeH="0" baseline="0" dirty="0">
                        <a:ln>
                          <a:noFill/>
                        </a:ln>
                        <a:solidFill>
                          <a:schemeClr val="tx1"/>
                        </a:solidFill>
                        <a:effectLst>
                          <a:outerShdw blurRad="38100" dist="38100" dir="2700000" algn="tl">
                            <a:srgbClr val="C0C0C0"/>
                          </a:outerShdw>
                        </a:effectLst>
                        <a:latin typeface="Helvetica" pitchFamily="2" charset="0"/>
                        <a:ea typeface="ＭＳ Ｐゴシック" panose="020B0600070205080204" pitchFamily="34" charset="-128"/>
                      </a:endParaRPr>
                    </a:p>
                    <a:p>
                      <a:pPr marL="166688" marR="0" lvl="0" indent="-166688" algn="l" defTabSz="1014413" rtl="0" eaLnBrk="1" fontAlgn="base" latinLnBrk="0" hangingPunct="1">
                        <a:lnSpc>
                          <a:spcPct val="80000"/>
                        </a:lnSpc>
                        <a:spcBef>
                          <a:spcPct val="0"/>
                        </a:spcBef>
                        <a:spcAft>
                          <a:spcPct val="0"/>
                        </a:spcAft>
                        <a:buClr>
                          <a:schemeClr val="bg1"/>
                        </a:buClr>
                        <a:buSzTx/>
                        <a:buFont typeface="Wingdings" pitchFamily="2" charset="2"/>
                        <a:buNone/>
                        <a:tabLst/>
                      </a:pPr>
                      <a:endParaRPr kumimoji="0" lang="en-US" altLang="en-US" sz="1800" b="1" i="0" u="none" strike="noStrike" cap="none" normalizeH="0" baseline="0" dirty="0">
                        <a:ln>
                          <a:noFill/>
                        </a:ln>
                        <a:solidFill>
                          <a:schemeClr val="tx1"/>
                        </a:solidFill>
                        <a:effectLst>
                          <a:outerShdw blurRad="38100" dist="38100" dir="2700000" algn="tl">
                            <a:srgbClr val="C0C0C0"/>
                          </a:outerShdw>
                        </a:effectLst>
                        <a:latin typeface="Helvetica" pitchFamily="2" charset="0"/>
                        <a:ea typeface="ＭＳ Ｐゴシック" panose="020B0600070205080204" pitchFamily="34" charset="-128"/>
                      </a:endParaRPr>
                    </a:p>
                    <a:p>
                      <a:pPr marL="166688" marR="0" lvl="0" indent="-166688" algn="l" defTabSz="1014413" rtl="0" eaLnBrk="1" fontAlgn="base" latinLnBrk="0" hangingPunct="1">
                        <a:lnSpc>
                          <a:spcPct val="80000"/>
                        </a:lnSpc>
                        <a:spcBef>
                          <a:spcPct val="0"/>
                        </a:spcBef>
                        <a:spcAft>
                          <a:spcPct val="0"/>
                        </a:spcAft>
                        <a:buClr>
                          <a:schemeClr val="bg1"/>
                        </a:buClr>
                        <a:buSzTx/>
                        <a:buFont typeface="Wingdings" pitchFamily="2" charset="2"/>
                        <a:buNone/>
                        <a:tabLst/>
                      </a:pPr>
                      <a:r>
                        <a:rPr kumimoji="0" lang="en-GB" altLang="en-US" sz="1800" b="1" i="0" u="none" strike="noStrike" cap="none" normalizeH="0" baseline="0" dirty="0">
                          <a:ln>
                            <a:noFill/>
                          </a:ln>
                          <a:solidFill>
                            <a:srgbClr val="FF0000"/>
                          </a:solidFill>
                          <a:effectLst/>
                          <a:latin typeface="Helvetica" pitchFamily="2" charset="0"/>
                          <a:ea typeface="ＭＳ Ｐゴシック" panose="020B0600070205080204" pitchFamily="34" charset="-128"/>
                        </a:rPr>
                        <a:t>Arrives home from college</a:t>
                      </a:r>
                      <a:endParaRPr kumimoji="0" lang="en-US" altLang="en-US" sz="1800" b="1" i="0" u="none" strike="noStrike" cap="none" normalizeH="0" baseline="0" dirty="0">
                        <a:ln>
                          <a:noFill/>
                        </a:ln>
                        <a:solidFill>
                          <a:srgbClr val="FF0000"/>
                        </a:solidFill>
                        <a:effectLst/>
                        <a:latin typeface="Helvetica" pitchFamily="2" charset="0"/>
                        <a:ea typeface="ＭＳ Ｐゴシック" panose="020B0600070205080204" pitchFamily="34" charset="-128"/>
                      </a:endParaRPr>
                    </a:p>
                    <a:p>
                      <a:pPr marL="166688" marR="0" lvl="0" indent="-166688" algn="ctr" defTabSz="1014413" rtl="0" eaLnBrk="1" fontAlgn="base" latinLnBrk="0" hangingPunct="1">
                        <a:lnSpc>
                          <a:spcPct val="80000"/>
                        </a:lnSpc>
                        <a:spcBef>
                          <a:spcPct val="0"/>
                        </a:spcBef>
                        <a:spcAft>
                          <a:spcPct val="0"/>
                        </a:spcAft>
                        <a:buClr>
                          <a:schemeClr val="bg1"/>
                        </a:buClr>
                        <a:buSzTx/>
                        <a:buFont typeface="Wingdings" pitchFamily="2" charset="2"/>
                        <a:buNone/>
                        <a:tabLst/>
                      </a:pPr>
                      <a:endParaRPr kumimoji="0" lang="en-US" altLang="en-US" sz="1800" b="1" i="0" u="none" strike="noStrike" cap="none" normalizeH="0" baseline="0" dirty="0">
                        <a:ln>
                          <a:noFill/>
                        </a:ln>
                        <a:solidFill>
                          <a:schemeClr val="tx1"/>
                        </a:solidFill>
                        <a:effectLst/>
                        <a:latin typeface="Helvetica" pitchFamily="2" charset="0"/>
                        <a:ea typeface="ＭＳ Ｐゴシック" panose="020B0600070205080204" pitchFamily="34" charset="-128"/>
                      </a:endParaRPr>
                    </a:p>
                    <a:p>
                      <a:pPr marL="166688" marR="0" lvl="0" indent="-166688" algn="l" defTabSz="1014413" rtl="0" eaLnBrk="1" fontAlgn="base" latinLnBrk="0" hangingPunct="1">
                        <a:lnSpc>
                          <a:spcPct val="80000"/>
                        </a:lnSpc>
                        <a:spcBef>
                          <a:spcPct val="0"/>
                        </a:spcBef>
                        <a:spcAft>
                          <a:spcPct val="0"/>
                        </a:spcAft>
                        <a:buClr>
                          <a:schemeClr val="bg1"/>
                        </a:buClr>
                        <a:buSzTx/>
                        <a:buFont typeface="Wingdings" pitchFamily="2" charset="2"/>
                        <a:buNone/>
                        <a:tabLst/>
                      </a:pPr>
                      <a:endParaRPr kumimoji="0" lang="en-US" altLang="en-US" sz="1800" b="1" i="0" u="none" strike="noStrike" cap="none" normalizeH="0" baseline="0" dirty="0">
                        <a:ln>
                          <a:noFill/>
                        </a:ln>
                        <a:solidFill>
                          <a:schemeClr val="tx1"/>
                        </a:solidFill>
                        <a:effectLst>
                          <a:outerShdw blurRad="38100" dist="38100" dir="2700000" algn="tl">
                            <a:srgbClr val="C0C0C0"/>
                          </a:outerShdw>
                        </a:effectLst>
                        <a:latin typeface="Helvetica" pitchFamily="2" charset="0"/>
                        <a:ea typeface="ＭＳ Ｐゴシック" panose="020B0600070205080204" pitchFamily="34" charset="-128"/>
                      </a:endParaRPr>
                    </a:p>
                    <a:p>
                      <a:pPr marL="166688" marR="0" lvl="0" indent="-166688" algn="l" defTabSz="1014413" rtl="0" eaLnBrk="1" fontAlgn="base" latinLnBrk="0" hangingPunct="1">
                        <a:lnSpc>
                          <a:spcPct val="80000"/>
                        </a:lnSpc>
                        <a:spcBef>
                          <a:spcPct val="0"/>
                        </a:spcBef>
                        <a:spcAft>
                          <a:spcPct val="0"/>
                        </a:spcAft>
                        <a:buClr>
                          <a:schemeClr val="bg1"/>
                        </a:buClr>
                        <a:buSzTx/>
                        <a:buFont typeface="Wingdings" pitchFamily="2" charset="2"/>
                        <a:buNone/>
                        <a:tabLst/>
                      </a:pPr>
                      <a:endParaRPr kumimoji="0" lang="en-US" altLang="en-US" sz="1800" b="1" i="0" u="none" strike="noStrike" cap="none" normalizeH="0" baseline="0" dirty="0">
                        <a:ln>
                          <a:noFill/>
                        </a:ln>
                        <a:solidFill>
                          <a:schemeClr val="tx1"/>
                        </a:solidFill>
                        <a:effectLst>
                          <a:outerShdw blurRad="38100" dist="38100" dir="2700000" algn="tl">
                            <a:srgbClr val="C0C0C0"/>
                          </a:outerShdw>
                        </a:effectLst>
                        <a:latin typeface="Helvetica" pitchFamily="2" charset="0"/>
                        <a:ea typeface="ＭＳ Ｐゴシック" panose="020B0600070205080204" pitchFamily="34" charset="-128"/>
                      </a:endParaRPr>
                    </a:p>
                    <a:p>
                      <a:pPr marL="166688" marR="0" lvl="0" indent="-166688" algn="l" defTabSz="1014413" rtl="0" eaLnBrk="1" fontAlgn="base" latinLnBrk="0" hangingPunct="1">
                        <a:lnSpc>
                          <a:spcPct val="80000"/>
                        </a:lnSpc>
                        <a:spcBef>
                          <a:spcPct val="0"/>
                        </a:spcBef>
                        <a:spcAft>
                          <a:spcPct val="0"/>
                        </a:spcAft>
                        <a:buClr>
                          <a:schemeClr val="bg1"/>
                        </a:buClr>
                        <a:buSzTx/>
                        <a:buFont typeface="Wingdings" pitchFamily="2" charset="2"/>
                        <a:buNone/>
                        <a:tabLst/>
                      </a:pPr>
                      <a:endParaRPr kumimoji="0" lang="en-US" altLang="en-US" sz="1800" b="1" i="0" u="none" strike="noStrike" cap="none" normalizeH="0" baseline="0" dirty="0">
                        <a:ln>
                          <a:noFill/>
                        </a:ln>
                        <a:solidFill>
                          <a:schemeClr val="tx1"/>
                        </a:solidFill>
                        <a:effectLst/>
                        <a:latin typeface="Helvetica" pitchFamily="2" charset="0"/>
                        <a:ea typeface="ＭＳ Ｐゴシック" panose="020B0600070205080204" pitchFamily="34" charset="-128"/>
                      </a:endParaRPr>
                    </a:p>
                    <a:p>
                      <a:pPr marL="166688" marR="0" lvl="0" indent="-166688" algn="l" defTabSz="1014413" rtl="0" eaLnBrk="1" fontAlgn="base" latinLnBrk="0" hangingPunct="1">
                        <a:lnSpc>
                          <a:spcPct val="100000"/>
                        </a:lnSpc>
                        <a:spcBef>
                          <a:spcPct val="20000"/>
                        </a:spcBef>
                        <a:spcAft>
                          <a:spcPct val="0"/>
                        </a:spcAft>
                        <a:buClr>
                          <a:schemeClr val="bg1"/>
                        </a:buClr>
                        <a:buSzTx/>
                        <a:buFont typeface="Wingdings" pitchFamily="2" charset="2"/>
                        <a:buChar char="§"/>
                        <a:tabLst/>
                      </a:pPr>
                      <a:r>
                        <a:rPr kumimoji="0" lang="en-US" altLang="en-US" sz="1800" b="1" i="0" u="none" strike="noStrike" cap="none" normalizeH="0" baseline="0" dirty="0">
                          <a:ln>
                            <a:noFill/>
                          </a:ln>
                          <a:solidFill>
                            <a:schemeClr val="tx1"/>
                          </a:solidFill>
                          <a:effectLst/>
                          <a:latin typeface="Helvetica" pitchFamily="2" charset="0"/>
                          <a:ea typeface="ＭＳ Ｐゴシック" panose="020B0600070205080204" pitchFamily="34" charset="-128"/>
                        </a:rPr>
                        <a:t>In the  environment</a:t>
                      </a:r>
                    </a:p>
                    <a:p>
                      <a:pPr marL="166688" marR="0" lvl="0" indent="-166688" algn="l" defTabSz="1014413" rtl="0" eaLnBrk="1" fontAlgn="base" latinLnBrk="0" hangingPunct="1">
                        <a:lnSpc>
                          <a:spcPct val="100000"/>
                        </a:lnSpc>
                        <a:spcBef>
                          <a:spcPct val="20000"/>
                        </a:spcBef>
                        <a:spcAft>
                          <a:spcPct val="0"/>
                        </a:spcAft>
                        <a:buClr>
                          <a:schemeClr val="bg1"/>
                        </a:buClr>
                        <a:buSzTx/>
                        <a:buFont typeface="Wingdings" pitchFamily="2" charset="2"/>
                        <a:buNone/>
                        <a:tabLst/>
                      </a:pPr>
                      <a:endParaRPr kumimoji="0" lang="en-US" altLang="en-US" sz="1800" b="1" i="0" u="none" strike="noStrike" cap="none" normalizeH="0" baseline="0" dirty="0">
                        <a:ln>
                          <a:noFill/>
                        </a:ln>
                        <a:solidFill>
                          <a:schemeClr val="tx1"/>
                        </a:solidFill>
                        <a:effectLst/>
                        <a:latin typeface="Helvetica" pitchFamily="2" charset="0"/>
                        <a:ea typeface="ＭＳ Ｐゴシック" panose="020B0600070205080204" pitchFamily="34" charset="-128"/>
                      </a:endParaRPr>
                    </a:p>
                    <a:p>
                      <a:pPr marL="166688" marR="0" lvl="0" indent="-166688" algn="l" defTabSz="1014413" rtl="0" eaLnBrk="1" fontAlgn="base" latinLnBrk="0" hangingPunct="1">
                        <a:lnSpc>
                          <a:spcPct val="100000"/>
                        </a:lnSpc>
                        <a:spcBef>
                          <a:spcPct val="20000"/>
                        </a:spcBef>
                        <a:spcAft>
                          <a:spcPct val="0"/>
                        </a:spcAft>
                        <a:buClr>
                          <a:schemeClr val="bg1"/>
                        </a:buClr>
                        <a:buSzTx/>
                        <a:buFont typeface="Wingdings" pitchFamily="2" charset="2"/>
                        <a:buChar char="§"/>
                        <a:tabLst/>
                      </a:pPr>
                      <a:r>
                        <a:rPr kumimoji="0" lang="en-US" altLang="en-US" sz="1800" b="1" i="0" u="none" strike="noStrike" cap="none" normalizeH="0" baseline="0" dirty="0">
                          <a:ln>
                            <a:noFill/>
                          </a:ln>
                          <a:solidFill>
                            <a:schemeClr val="tx1"/>
                          </a:solidFill>
                          <a:effectLst/>
                          <a:latin typeface="Helvetica" pitchFamily="2" charset="0"/>
                          <a:ea typeface="ＭＳ Ｐゴシック" panose="020B0600070205080204" pitchFamily="34" charset="-128"/>
                        </a:rPr>
                        <a:t>What</a:t>
                      </a:r>
                      <a:r>
                        <a:rPr kumimoji="0" lang="ja-JP" altLang="en-US" sz="1800" b="1" i="0" u="none" strike="noStrike" cap="none" normalizeH="0" baseline="0" dirty="0">
                          <a:ln>
                            <a:noFill/>
                          </a:ln>
                          <a:solidFill>
                            <a:schemeClr val="tx1"/>
                          </a:solidFill>
                          <a:effectLst/>
                          <a:latin typeface="Helvetica" pitchFamily="2" charset="0"/>
                          <a:ea typeface="ＭＳ Ｐゴシック" panose="020B0600070205080204" pitchFamily="34" charset="-128"/>
                        </a:rPr>
                        <a:t>’</a:t>
                      </a:r>
                      <a:r>
                        <a:rPr kumimoji="0" lang="en-US" altLang="ja-JP" sz="1800" b="1" i="0" u="none" strike="noStrike" cap="none" normalizeH="0" baseline="0" dirty="0">
                          <a:ln>
                            <a:noFill/>
                          </a:ln>
                          <a:solidFill>
                            <a:schemeClr val="tx1"/>
                          </a:solidFill>
                          <a:effectLst/>
                          <a:latin typeface="Helvetica" pitchFamily="2" charset="0"/>
                          <a:ea typeface="ＭＳ Ｐゴシック" panose="020B0600070205080204" pitchFamily="34" charset="-128"/>
                        </a:rPr>
                        <a:t>s just gone on</a:t>
                      </a:r>
                    </a:p>
                    <a:p>
                      <a:pPr marL="166688" marR="0" lvl="0" indent="-166688" algn="l" defTabSz="1014413" rtl="0" eaLnBrk="1" fontAlgn="base" latinLnBrk="0" hangingPunct="1">
                        <a:lnSpc>
                          <a:spcPct val="100000"/>
                        </a:lnSpc>
                        <a:spcBef>
                          <a:spcPct val="20000"/>
                        </a:spcBef>
                        <a:spcAft>
                          <a:spcPct val="0"/>
                        </a:spcAft>
                        <a:buClr>
                          <a:schemeClr val="bg1"/>
                        </a:buClr>
                        <a:buSzTx/>
                        <a:buFont typeface="Wingdings" pitchFamily="2" charset="2"/>
                        <a:buNone/>
                        <a:tabLst/>
                      </a:pPr>
                      <a:endParaRPr kumimoji="0" lang="en-US" altLang="en-US" sz="1800" b="1" i="0" u="none" strike="noStrike" cap="none" normalizeH="0" baseline="0" dirty="0">
                        <a:ln>
                          <a:noFill/>
                        </a:ln>
                        <a:solidFill>
                          <a:schemeClr val="tx1"/>
                        </a:solidFill>
                        <a:effectLst/>
                        <a:latin typeface="Helvetica" pitchFamily="2" charset="0"/>
                        <a:ea typeface="ＭＳ Ｐゴシック" panose="020B0600070205080204" pitchFamily="34" charset="-128"/>
                      </a:endParaRPr>
                    </a:p>
                    <a:p>
                      <a:pPr marL="166688" marR="0" lvl="0" indent="-166688" algn="l" defTabSz="1014413" rtl="0" eaLnBrk="1" fontAlgn="base" latinLnBrk="0" hangingPunct="1">
                        <a:lnSpc>
                          <a:spcPct val="100000"/>
                        </a:lnSpc>
                        <a:spcBef>
                          <a:spcPct val="20000"/>
                        </a:spcBef>
                        <a:spcAft>
                          <a:spcPct val="0"/>
                        </a:spcAft>
                        <a:buClr>
                          <a:schemeClr val="bg1"/>
                        </a:buClr>
                        <a:buSzTx/>
                        <a:buFont typeface="Wingdings" pitchFamily="2" charset="2"/>
                        <a:buChar char="§"/>
                        <a:tabLst/>
                      </a:pPr>
                      <a:r>
                        <a:rPr kumimoji="0" lang="en-US" altLang="en-US" sz="1800" b="1" i="0" u="none" strike="noStrike" cap="none" normalizeH="0" baseline="0" dirty="0">
                          <a:ln>
                            <a:noFill/>
                          </a:ln>
                          <a:solidFill>
                            <a:schemeClr val="tx1"/>
                          </a:solidFill>
                          <a:effectLst/>
                          <a:latin typeface="Helvetica" pitchFamily="2" charset="0"/>
                          <a:ea typeface="ＭＳ Ｐゴシック" panose="020B0600070205080204" pitchFamily="34" charset="-128"/>
                        </a:rPr>
                        <a:t>The </a:t>
                      </a:r>
                      <a:r>
                        <a:rPr kumimoji="0" lang="ja-JP" altLang="en-US" sz="1800" b="1" i="0" u="none" strike="noStrike" cap="none" normalizeH="0" baseline="0" dirty="0">
                          <a:ln>
                            <a:noFill/>
                          </a:ln>
                          <a:solidFill>
                            <a:schemeClr val="tx1"/>
                          </a:solidFill>
                          <a:effectLst/>
                          <a:latin typeface="Helvetica" pitchFamily="2" charset="0"/>
                          <a:ea typeface="ＭＳ Ｐゴシック" panose="020B0600070205080204" pitchFamily="34" charset="-128"/>
                        </a:rPr>
                        <a:t>“</a:t>
                      </a:r>
                      <a:r>
                        <a:rPr kumimoji="0" lang="en-US" altLang="ja-JP" sz="1800" b="1" i="0" u="none" strike="noStrike" cap="none" normalizeH="0" baseline="0" dirty="0">
                          <a:ln>
                            <a:noFill/>
                          </a:ln>
                          <a:solidFill>
                            <a:schemeClr val="tx1"/>
                          </a:solidFill>
                          <a:effectLst/>
                          <a:latin typeface="Helvetica" pitchFamily="2" charset="0"/>
                          <a:ea typeface="ＭＳ Ｐゴシック" panose="020B0600070205080204" pitchFamily="34" charset="-128"/>
                        </a:rPr>
                        <a:t>trigger</a:t>
                      </a:r>
                      <a:r>
                        <a:rPr kumimoji="0" lang="ja-JP" altLang="en-US" sz="1800" b="1" i="0" u="none" strike="noStrike" cap="none" normalizeH="0" baseline="0" dirty="0">
                          <a:ln>
                            <a:noFill/>
                          </a:ln>
                          <a:solidFill>
                            <a:schemeClr val="tx1"/>
                          </a:solidFill>
                          <a:effectLst/>
                          <a:latin typeface="Helvetica" pitchFamily="2" charset="0"/>
                          <a:ea typeface="ＭＳ Ｐゴシック" panose="020B0600070205080204" pitchFamily="34" charset="-128"/>
                        </a:rPr>
                        <a:t>”</a:t>
                      </a:r>
                      <a:endParaRPr kumimoji="0" lang="en-US" altLang="en-US" sz="1800" b="1" i="0" u="none" strike="noStrike" cap="none" normalizeH="0" baseline="0" dirty="0">
                        <a:ln>
                          <a:noFill/>
                        </a:ln>
                        <a:solidFill>
                          <a:schemeClr val="tx1"/>
                        </a:solidFill>
                        <a:effectLst/>
                        <a:latin typeface="Helvetica" pitchFamily="2" charset="0"/>
                        <a:ea typeface="ＭＳ Ｐゴシック" panose="020B0600070205080204" pitchFamily="34" charset="-128"/>
                      </a:endParaRPr>
                    </a:p>
                  </a:txBody>
                  <a:tcPr marL="91428" marR="91428"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166688" indent="-166688" defTabSz="1014413">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1pPr>
                      <a:lvl2pPr marL="742950" indent="-285750" defTabSz="1014413">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2pPr>
                      <a:lvl3pPr marL="1143000" indent="-228600" defTabSz="1014413">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3pPr>
                      <a:lvl4pPr marL="1600200" indent="-228600" defTabSz="1014413">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4pPr>
                      <a:lvl5pPr marL="2057400" indent="-228600" defTabSz="1014413">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5pPr>
                      <a:lvl6pPr marL="2514600" indent="-228600" defTabSz="1014413"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6pPr>
                      <a:lvl7pPr marL="2971800" indent="-228600" defTabSz="1014413"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7pPr>
                      <a:lvl8pPr marL="3429000" indent="-228600" defTabSz="1014413"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8pPr>
                      <a:lvl9pPr marL="3886200" indent="-228600" defTabSz="1014413"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9pPr>
                    </a:lstStyle>
                    <a:p>
                      <a:pPr marL="166688" marR="0" lvl="0" indent="-166688" algn="ctr" defTabSz="1014413" rtl="0" eaLnBrk="1" fontAlgn="base" latinLnBrk="0" hangingPunct="1">
                        <a:lnSpc>
                          <a:spcPct val="100000"/>
                        </a:lnSpc>
                        <a:spcBef>
                          <a:spcPct val="20000"/>
                        </a:spcBef>
                        <a:spcAft>
                          <a:spcPct val="0"/>
                        </a:spcAft>
                        <a:buClr>
                          <a:schemeClr val="bg1"/>
                        </a:buClr>
                        <a:buSzTx/>
                        <a:buFont typeface="Wingdings" pitchFamily="2" charset="2"/>
                        <a:buNone/>
                        <a:tabLst/>
                      </a:pPr>
                      <a:endParaRPr kumimoji="0" lang="en-US" altLang="en-US" sz="1800" b="1" i="0" u="none" strike="noStrike" cap="none" normalizeH="0" baseline="0" dirty="0">
                        <a:ln>
                          <a:noFill/>
                        </a:ln>
                        <a:solidFill>
                          <a:schemeClr val="tx1"/>
                        </a:solidFill>
                        <a:effectLst/>
                        <a:latin typeface="Helvetica" pitchFamily="2" charset="0"/>
                        <a:ea typeface="ＭＳ Ｐゴシック" panose="020B0600070205080204" pitchFamily="34" charset="-128"/>
                      </a:endParaRPr>
                    </a:p>
                    <a:p>
                      <a:pPr marL="166688" marR="0" lvl="0" indent="-166688" algn="ctr" defTabSz="1014413" rtl="0" eaLnBrk="1" fontAlgn="base" latinLnBrk="0" hangingPunct="1">
                        <a:lnSpc>
                          <a:spcPct val="100000"/>
                        </a:lnSpc>
                        <a:spcBef>
                          <a:spcPct val="20000"/>
                        </a:spcBef>
                        <a:spcAft>
                          <a:spcPct val="0"/>
                        </a:spcAft>
                        <a:buClr>
                          <a:schemeClr val="bg1"/>
                        </a:buClr>
                        <a:buSzTx/>
                        <a:buFont typeface="Wingdings" pitchFamily="2" charset="2"/>
                        <a:buNone/>
                        <a:tabLst/>
                      </a:pPr>
                      <a:r>
                        <a:rPr kumimoji="0" lang="en-GB" altLang="en-US" sz="1800" b="1" i="0" u="none" strike="noStrike" cap="none" normalizeH="0" baseline="0" dirty="0">
                          <a:ln>
                            <a:noFill/>
                          </a:ln>
                          <a:solidFill>
                            <a:srgbClr val="FF0000"/>
                          </a:solidFill>
                          <a:effectLst/>
                          <a:latin typeface="Helvetica" pitchFamily="2" charset="0"/>
                          <a:ea typeface="ＭＳ Ｐゴシック" panose="020B0600070205080204" pitchFamily="34" charset="-128"/>
                        </a:rPr>
                        <a:t>Drops bag to floor, slams door</a:t>
                      </a:r>
                    </a:p>
                    <a:p>
                      <a:pPr marL="166688" marR="0" lvl="0" indent="-166688" algn="ctr" defTabSz="1014413" rtl="0" eaLnBrk="1" fontAlgn="base" latinLnBrk="0" hangingPunct="1">
                        <a:lnSpc>
                          <a:spcPct val="100000"/>
                        </a:lnSpc>
                        <a:spcBef>
                          <a:spcPct val="20000"/>
                        </a:spcBef>
                        <a:spcAft>
                          <a:spcPct val="0"/>
                        </a:spcAft>
                        <a:buClr>
                          <a:schemeClr val="bg1"/>
                        </a:buClr>
                        <a:buSzTx/>
                        <a:buFont typeface="Wingdings" pitchFamily="2" charset="2"/>
                        <a:buNone/>
                        <a:tabLst/>
                      </a:pPr>
                      <a:r>
                        <a:rPr kumimoji="0" lang="en-GB" altLang="en-US" sz="1800" b="1" i="0" u="none" strike="noStrike" cap="none" normalizeH="0" baseline="0" dirty="0">
                          <a:ln>
                            <a:noFill/>
                          </a:ln>
                          <a:solidFill>
                            <a:srgbClr val="FF0000"/>
                          </a:solidFill>
                          <a:effectLst/>
                          <a:latin typeface="Helvetica" pitchFamily="2" charset="0"/>
                          <a:ea typeface="ＭＳ Ｐゴシック" panose="020B0600070205080204" pitchFamily="34" charset="-128"/>
                        </a:rPr>
                        <a:t>storms upstairs</a:t>
                      </a:r>
                      <a:endParaRPr kumimoji="0" lang="en-US" altLang="en-US" sz="1800" b="1" i="0" u="none" strike="noStrike" cap="none" normalizeH="0" baseline="0" dirty="0">
                        <a:ln>
                          <a:noFill/>
                        </a:ln>
                        <a:solidFill>
                          <a:srgbClr val="FF0000"/>
                        </a:solidFill>
                        <a:effectLst/>
                        <a:latin typeface="Helvetica" pitchFamily="2" charset="0"/>
                        <a:ea typeface="ＭＳ Ｐゴシック" panose="020B0600070205080204" pitchFamily="34" charset="-128"/>
                      </a:endParaRPr>
                    </a:p>
                    <a:p>
                      <a:pPr marL="166688" marR="0" lvl="0" indent="-166688" algn="ctr" defTabSz="1014413" rtl="0" eaLnBrk="1" fontAlgn="base" latinLnBrk="0" hangingPunct="1">
                        <a:lnSpc>
                          <a:spcPct val="100000"/>
                        </a:lnSpc>
                        <a:spcBef>
                          <a:spcPct val="20000"/>
                        </a:spcBef>
                        <a:spcAft>
                          <a:spcPct val="0"/>
                        </a:spcAft>
                        <a:buClr>
                          <a:schemeClr val="bg1"/>
                        </a:buClr>
                        <a:buSzTx/>
                        <a:buFont typeface="Wingdings" pitchFamily="2" charset="2"/>
                        <a:buNone/>
                        <a:tabLst/>
                      </a:pPr>
                      <a:endParaRPr kumimoji="0" lang="en-GB" altLang="en-US" sz="1800" b="1" i="0" u="none" strike="noStrike" cap="none" normalizeH="0" baseline="0" dirty="0">
                        <a:ln>
                          <a:noFill/>
                        </a:ln>
                        <a:solidFill>
                          <a:schemeClr val="tx1"/>
                        </a:solidFill>
                        <a:effectLst/>
                        <a:latin typeface="Helvetica" pitchFamily="2" charset="0"/>
                        <a:ea typeface="ＭＳ Ｐゴシック" panose="020B0600070205080204" pitchFamily="34" charset="-128"/>
                      </a:endParaRPr>
                    </a:p>
                    <a:p>
                      <a:pPr marL="166688" marR="0" lvl="0" indent="-166688" algn="ctr" defTabSz="1014413" rtl="0" eaLnBrk="1" fontAlgn="base" latinLnBrk="0" hangingPunct="1">
                        <a:lnSpc>
                          <a:spcPct val="100000"/>
                        </a:lnSpc>
                        <a:spcBef>
                          <a:spcPct val="20000"/>
                        </a:spcBef>
                        <a:spcAft>
                          <a:spcPct val="0"/>
                        </a:spcAft>
                        <a:buClr>
                          <a:schemeClr val="bg1"/>
                        </a:buClr>
                        <a:buSzTx/>
                        <a:buFont typeface="Wingdings" pitchFamily="2" charset="2"/>
                        <a:buNone/>
                        <a:tabLst/>
                      </a:pPr>
                      <a:endParaRPr kumimoji="0" lang="en-US" altLang="en-US" sz="1800" b="1" i="0" u="none" strike="noStrike" cap="none" normalizeH="0" baseline="0" dirty="0">
                        <a:ln>
                          <a:noFill/>
                        </a:ln>
                        <a:solidFill>
                          <a:schemeClr val="tx1"/>
                        </a:solidFill>
                        <a:effectLst/>
                        <a:latin typeface="Helvetica" pitchFamily="2" charset="0"/>
                        <a:ea typeface="ＭＳ Ｐゴシック" panose="020B0600070205080204" pitchFamily="34" charset="-128"/>
                      </a:endParaRPr>
                    </a:p>
                    <a:p>
                      <a:pPr marL="166688" marR="0" lvl="0" indent="-166688" algn="l" defTabSz="1014413" rtl="0" eaLnBrk="1" fontAlgn="base" latinLnBrk="0" hangingPunct="1">
                        <a:lnSpc>
                          <a:spcPct val="100000"/>
                        </a:lnSpc>
                        <a:spcBef>
                          <a:spcPct val="20000"/>
                        </a:spcBef>
                        <a:spcAft>
                          <a:spcPct val="0"/>
                        </a:spcAft>
                        <a:buClr>
                          <a:schemeClr val="bg1"/>
                        </a:buClr>
                        <a:buSzTx/>
                        <a:buFont typeface="Wingdings" pitchFamily="2" charset="2"/>
                        <a:buChar char="§"/>
                        <a:tabLst/>
                      </a:pPr>
                      <a:r>
                        <a:rPr kumimoji="0" lang="en-US" altLang="en-US" sz="1800" b="1" i="0" u="none" strike="noStrike" cap="none" normalizeH="0" baseline="0" dirty="0">
                          <a:ln>
                            <a:noFill/>
                          </a:ln>
                          <a:solidFill>
                            <a:schemeClr val="tx1"/>
                          </a:solidFill>
                          <a:effectLst/>
                          <a:latin typeface="Helvetica" pitchFamily="2" charset="0"/>
                          <a:ea typeface="ＭＳ Ｐゴシック" panose="020B0600070205080204" pitchFamily="34" charset="-128"/>
                        </a:rPr>
                        <a:t>The behavior</a:t>
                      </a:r>
                    </a:p>
                    <a:p>
                      <a:pPr marL="166688" marR="0" lvl="0" indent="-166688" algn="l" defTabSz="1014413" rtl="0" eaLnBrk="1" fontAlgn="base" latinLnBrk="0" hangingPunct="1">
                        <a:lnSpc>
                          <a:spcPct val="100000"/>
                        </a:lnSpc>
                        <a:spcBef>
                          <a:spcPct val="20000"/>
                        </a:spcBef>
                        <a:spcAft>
                          <a:spcPct val="0"/>
                        </a:spcAft>
                        <a:buClr>
                          <a:schemeClr val="bg1"/>
                        </a:buClr>
                        <a:buSzTx/>
                        <a:buFont typeface="Wingdings" pitchFamily="2" charset="2"/>
                        <a:buNone/>
                        <a:tabLst/>
                      </a:pPr>
                      <a:endParaRPr kumimoji="0" lang="en-US" altLang="en-US" sz="1800" b="1" i="0" u="none" strike="noStrike" cap="none" normalizeH="0" baseline="0" dirty="0">
                        <a:ln>
                          <a:noFill/>
                        </a:ln>
                        <a:solidFill>
                          <a:schemeClr val="tx1"/>
                        </a:solidFill>
                        <a:effectLst/>
                        <a:latin typeface="Helvetica" pitchFamily="2" charset="0"/>
                        <a:ea typeface="ＭＳ Ｐゴシック" panose="020B0600070205080204" pitchFamily="34" charset="-128"/>
                      </a:endParaRPr>
                    </a:p>
                    <a:p>
                      <a:pPr marL="166688" marR="0" lvl="0" indent="-166688" algn="l" defTabSz="1014413" rtl="0" eaLnBrk="1" fontAlgn="base" latinLnBrk="0" hangingPunct="1">
                        <a:lnSpc>
                          <a:spcPct val="100000"/>
                        </a:lnSpc>
                        <a:spcBef>
                          <a:spcPct val="20000"/>
                        </a:spcBef>
                        <a:spcAft>
                          <a:spcPct val="0"/>
                        </a:spcAft>
                        <a:buClr>
                          <a:schemeClr val="bg1"/>
                        </a:buClr>
                        <a:buSzTx/>
                        <a:buFont typeface="Wingdings" pitchFamily="2" charset="2"/>
                        <a:buChar char="§"/>
                        <a:tabLst/>
                      </a:pPr>
                      <a:r>
                        <a:rPr kumimoji="0" lang="en-US" altLang="en-US" sz="1800" b="1" i="0" u="none" strike="noStrike" cap="none" normalizeH="0" baseline="0" dirty="0">
                          <a:ln>
                            <a:noFill/>
                          </a:ln>
                          <a:solidFill>
                            <a:schemeClr val="tx1"/>
                          </a:solidFill>
                          <a:effectLst/>
                          <a:latin typeface="Helvetica" pitchFamily="2" charset="0"/>
                          <a:ea typeface="ＭＳ Ｐゴシック" panose="020B0600070205080204" pitchFamily="34" charset="-128"/>
                        </a:rPr>
                        <a:t>What others notice</a:t>
                      </a:r>
                    </a:p>
                    <a:p>
                      <a:pPr marL="166688" marR="0" lvl="0" indent="-166688" algn="l" defTabSz="1014413" rtl="0" eaLnBrk="1" fontAlgn="base" latinLnBrk="0" hangingPunct="1">
                        <a:lnSpc>
                          <a:spcPct val="100000"/>
                        </a:lnSpc>
                        <a:spcBef>
                          <a:spcPct val="20000"/>
                        </a:spcBef>
                        <a:spcAft>
                          <a:spcPct val="0"/>
                        </a:spcAft>
                        <a:buClr>
                          <a:schemeClr val="bg1"/>
                        </a:buClr>
                        <a:buSzTx/>
                        <a:buFont typeface="Wingdings" pitchFamily="2" charset="2"/>
                        <a:buNone/>
                        <a:tabLst/>
                      </a:pPr>
                      <a:endParaRPr kumimoji="0" lang="en-US" altLang="en-US" sz="1800" b="1" i="0" u="none" strike="noStrike" cap="none" normalizeH="0" baseline="0" dirty="0">
                        <a:ln>
                          <a:noFill/>
                        </a:ln>
                        <a:solidFill>
                          <a:schemeClr val="tx1"/>
                        </a:solidFill>
                        <a:effectLst/>
                        <a:latin typeface="Helvetica" pitchFamily="2" charset="0"/>
                        <a:ea typeface="ＭＳ Ｐゴシック" panose="020B0600070205080204" pitchFamily="34" charset="-128"/>
                      </a:endParaRPr>
                    </a:p>
                    <a:p>
                      <a:pPr marL="166688" marR="0" lvl="0" indent="-166688" algn="l" defTabSz="1014413" rtl="0" eaLnBrk="1" fontAlgn="base" latinLnBrk="0" hangingPunct="1">
                        <a:lnSpc>
                          <a:spcPct val="100000"/>
                        </a:lnSpc>
                        <a:spcBef>
                          <a:spcPct val="20000"/>
                        </a:spcBef>
                        <a:spcAft>
                          <a:spcPct val="0"/>
                        </a:spcAft>
                        <a:buClr>
                          <a:schemeClr val="bg1"/>
                        </a:buClr>
                        <a:buSzTx/>
                        <a:buFont typeface="Wingdings" pitchFamily="2" charset="2"/>
                        <a:buChar char="§"/>
                        <a:tabLst/>
                      </a:pPr>
                      <a:r>
                        <a:rPr kumimoji="0" lang="en-US" altLang="en-US" sz="1800" b="1" i="0" u="none" strike="noStrike" cap="none" normalizeH="0" baseline="0" dirty="0">
                          <a:ln>
                            <a:noFill/>
                          </a:ln>
                          <a:solidFill>
                            <a:schemeClr val="tx1"/>
                          </a:solidFill>
                          <a:effectLst/>
                          <a:latin typeface="Helvetica" pitchFamily="2" charset="0"/>
                          <a:ea typeface="ＭＳ Ｐゴシック" panose="020B0600070205080204" pitchFamily="34" charset="-128"/>
                        </a:rPr>
                        <a:t>Can be seen, heard, and felt by others</a:t>
                      </a:r>
                    </a:p>
                  </a:txBody>
                  <a:tcPr marL="91428" marR="91428"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166688" indent="-166688" defTabSz="1014413">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1pPr>
                      <a:lvl2pPr marL="742950" indent="-285750" defTabSz="1014413">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2pPr>
                      <a:lvl3pPr marL="1143000" indent="-228600" defTabSz="1014413">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3pPr>
                      <a:lvl4pPr marL="1600200" indent="-228600" defTabSz="1014413">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4pPr>
                      <a:lvl5pPr marL="2057400" indent="-228600" defTabSz="1014413">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5pPr>
                      <a:lvl6pPr marL="2514600" indent="-228600" defTabSz="1014413"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6pPr>
                      <a:lvl7pPr marL="2971800" indent="-228600" defTabSz="1014413"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7pPr>
                      <a:lvl8pPr marL="3429000" indent="-228600" defTabSz="1014413"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8pPr>
                      <a:lvl9pPr marL="3886200" indent="-228600" defTabSz="1014413"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9pPr>
                    </a:lstStyle>
                    <a:p>
                      <a:pPr marL="166688" marR="0" lvl="0" indent="-166688" algn="ctr" defTabSz="1014413" rtl="0" eaLnBrk="1" fontAlgn="base" latinLnBrk="0" hangingPunct="1">
                        <a:lnSpc>
                          <a:spcPct val="100000"/>
                        </a:lnSpc>
                        <a:spcBef>
                          <a:spcPct val="20000"/>
                        </a:spcBef>
                        <a:spcAft>
                          <a:spcPct val="0"/>
                        </a:spcAft>
                        <a:buClr>
                          <a:schemeClr val="bg1"/>
                        </a:buClr>
                        <a:buSzTx/>
                        <a:buFont typeface="Wingdings" pitchFamily="2" charset="2"/>
                        <a:buNone/>
                        <a:tabLst/>
                      </a:pPr>
                      <a:endParaRPr kumimoji="0" lang="en-US" altLang="en-US" sz="1800" b="1" i="0" u="none" strike="noStrike" cap="none" normalizeH="0" baseline="0" dirty="0">
                        <a:ln>
                          <a:noFill/>
                        </a:ln>
                        <a:solidFill>
                          <a:schemeClr val="tx1"/>
                        </a:solidFill>
                        <a:effectLst>
                          <a:outerShdw blurRad="38100" dist="38100" dir="2700000" algn="tl">
                            <a:srgbClr val="C0C0C0"/>
                          </a:outerShdw>
                        </a:effectLst>
                        <a:latin typeface="Helvetica" pitchFamily="2" charset="0"/>
                        <a:ea typeface="ＭＳ Ｐゴシック" panose="020B0600070205080204" pitchFamily="34" charset="-128"/>
                      </a:endParaRPr>
                    </a:p>
                    <a:p>
                      <a:pPr marL="166688" marR="0" lvl="0" indent="-166688" algn="ctr" defTabSz="1014413" rtl="0" eaLnBrk="1" fontAlgn="base" latinLnBrk="0" hangingPunct="1">
                        <a:lnSpc>
                          <a:spcPct val="100000"/>
                        </a:lnSpc>
                        <a:spcBef>
                          <a:spcPct val="20000"/>
                        </a:spcBef>
                        <a:spcAft>
                          <a:spcPct val="0"/>
                        </a:spcAft>
                        <a:buClr>
                          <a:schemeClr val="bg1"/>
                        </a:buClr>
                        <a:buSzTx/>
                        <a:buFont typeface="Wingdings" pitchFamily="2" charset="2"/>
                        <a:buNone/>
                        <a:tabLst/>
                      </a:pPr>
                      <a:r>
                        <a:rPr kumimoji="0" lang="en-GB" altLang="en-US" sz="1800" b="1" i="0" u="none" strike="noStrike" cap="none" normalizeH="0" baseline="0" dirty="0">
                          <a:ln>
                            <a:noFill/>
                          </a:ln>
                          <a:solidFill>
                            <a:srgbClr val="FF0000"/>
                          </a:solidFill>
                          <a:effectLst/>
                          <a:latin typeface="Helvetica" pitchFamily="2" charset="0"/>
                          <a:ea typeface="ＭＳ Ｐゴシック" panose="020B0600070205080204" pitchFamily="34" charset="-128"/>
                        </a:rPr>
                        <a:t>She has had a bad day</a:t>
                      </a:r>
                      <a:endParaRPr kumimoji="0" lang="en-US" altLang="en-US" sz="1800" b="1" i="0" u="none" strike="noStrike" cap="none" normalizeH="0" baseline="0" dirty="0">
                        <a:ln>
                          <a:noFill/>
                        </a:ln>
                        <a:solidFill>
                          <a:srgbClr val="FF0000"/>
                        </a:solidFill>
                        <a:effectLst/>
                        <a:latin typeface="Helvetica" pitchFamily="2" charset="0"/>
                        <a:ea typeface="ＭＳ Ｐゴシック" panose="020B0600070205080204" pitchFamily="34" charset="-128"/>
                      </a:endParaRPr>
                    </a:p>
                    <a:p>
                      <a:pPr marL="166688" marR="0" lvl="0" indent="-166688" algn="ctr" defTabSz="1014413" rtl="0" eaLnBrk="1" fontAlgn="base" latinLnBrk="0" hangingPunct="1">
                        <a:lnSpc>
                          <a:spcPct val="100000"/>
                        </a:lnSpc>
                        <a:spcBef>
                          <a:spcPct val="20000"/>
                        </a:spcBef>
                        <a:spcAft>
                          <a:spcPct val="0"/>
                        </a:spcAft>
                        <a:buClr>
                          <a:schemeClr val="bg1"/>
                        </a:buClr>
                        <a:buSzTx/>
                        <a:buFont typeface="Wingdings" pitchFamily="2" charset="2"/>
                        <a:buNone/>
                        <a:tabLst/>
                      </a:pPr>
                      <a:endParaRPr kumimoji="0" lang="en-US" altLang="en-US" sz="1800" b="1" i="0" u="none" strike="noStrike" cap="none" normalizeH="0" baseline="0" dirty="0">
                        <a:ln>
                          <a:noFill/>
                        </a:ln>
                        <a:solidFill>
                          <a:schemeClr val="tx1"/>
                        </a:solidFill>
                        <a:effectLst>
                          <a:outerShdw blurRad="38100" dist="38100" dir="2700000" algn="tl">
                            <a:srgbClr val="C0C0C0"/>
                          </a:outerShdw>
                        </a:effectLst>
                        <a:latin typeface="Helvetica" pitchFamily="2" charset="0"/>
                        <a:ea typeface="ＭＳ Ｐゴシック" panose="020B0600070205080204" pitchFamily="34" charset="-128"/>
                      </a:endParaRPr>
                    </a:p>
                    <a:p>
                      <a:pPr marL="166688" marR="0" lvl="0" indent="-166688" algn="ctr" defTabSz="1014413" rtl="0" eaLnBrk="1" fontAlgn="base" latinLnBrk="0" hangingPunct="1">
                        <a:lnSpc>
                          <a:spcPct val="100000"/>
                        </a:lnSpc>
                        <a:spcBef>
                          <a:spcPct val="20000"/>
                        </a:spcBef>
                        <a:spcAft>
                          <a:spcPct val="0"/>
                        </a:spcAft>
                        <a:buClr>
                          <a:schemeClr val="bg1"/>
                        </a:buClr>
                        <a:buSzTx/>
                        <a:buFont typeface="Wingdings" pitchFamily="2" charset="2"/>
                        <a:buNone/>
                        <a:tabLst/>
                      </a:pPr>
                      <a:endParaRPr kumimoji="0" lang="en-GB" altLang="en-US" sz="1800" b="1" i="0" u="none" strike="noStrike" cap="none" normalizeH="0" baseline="0" dirty="0">
                        <a:ln>
                          <a:noFill/>
                        </a:ln>
                        <a:solidFill>
                          <a:schemeClr val="tx1"/>
                        </a:solidFill>
                        <a:effectLst>
                          <a:outerShdw blurRad="38100" dist="38100" dir="2700000" algn="tl">
                            <a:srgbClr val="C0C0C0"/>
                          </a:outerShdw>
                        </a:effectLst>
                        <a:latin typeface="Helvetica" pitchFamily="2" charset="0"/>
                        <a:ea typeface="ＭＳ Ｐゴシック" panose="020B0600070205080204" pitchFamily="34" charset="-128"/>
                      </a:endParaRPr>
                    </a:p>
                    <a:p>
                      <a:pPr marL="166688" marR="0" lvl="0" indent="-166688" algn="ctr" defTabSz="1014413" rtl="0" eaLnBrk="1" fontAlgn="base" latinLnBrk="0" hangingPunct="1">
                        <a:lnSpc>
                          <a:spcPct val="100000"/>
                        </a:lnSpc>
                        <a:spcBef>
                          <a:spcPct val="20000"/>
                        </a:spcBef>
                        <a:spcAft>
                          <a:spcPct val="0"/>
                        </a:spcAft>
                        <a:buClr>
                          <a:schemeClr val="bg1"/>
                        </a:buClr>
                        <a:buSzTx/>
                        <a:buFont typeface="Wingdings" pitchFamily="2" charset="2"/>
                        <a:buNone/>
                        <a:tabLst/>
                      </a:pPr>
                      <a:endParaRPr kumimoji="0" lang="en-US" altLang="en-US" sz="1800" b="1" i="0" u="none" strike="noStrike" cap="none" normalizeH="0" baseline="0" dirty="0">
                        <a:ln>
                          <a:noFill/>
                        </a:ln>
                        <a:solidFill>
                          <a:schemeClr val="tx1"/>
                        </a:solidFill>
                        <a:effectLst/>
                        <a:latin typeface="Helvetica" pitchFamily="2" charset="0"/>
                        <a:ea typeface="ＭＳ Ｐゴシック" panose="020B0600070205080204" pitchFamily="34" charset="-128"/>
                      </a:endParaRPr>
                    </a:p>
                    <a:p>
                      <a:pPr marL="166688" marR="0" lvl="0" indent="-166688" algn="l" defTabSz="1014413" rtl="0" eaLnBrk="1" fontAlgn="base" latinLnBrk="0" hangingPunct="1">
                        <a:lnSpc>
                          <a:spcPct val="100000"/>
                        </a:lnSpc>
                        <a:spcBef>
                          <a:spcPct val="20000"/>
                        </a:spcBef>
                        <a:spcAft>
                          <a:spcPct val="0"/>
                        </a:spcAft>
                        <a:buClr>
                          <a:schemeClr val="bg1"/>
                        </a:buClr>
                        <a:buSzTx/>
                        <a:buFont typeface="Wingdings" pitchFamily="2" charset="2"/>
                        <a:buChar char="§"/>
                        <a:tabLst/>
                      </a:pPr>
                      <a:r>
                        <a:rPr kumimoji="0" lang="en-US" altLang="en-US" sz="1800" b="1" i="0" u="none" strike="noStrike" cap="none" normalizeH="0" baseline="0" dirty="0">
                          <a:ln>
                            <a:noFill/>
                          </a:ln>
                          <a:solidFill>
                            <a:schemeClr val="tx1"/>
                          </a:solidFill>
                          <a:effectLst/>
                          <a:latin typeface="Helvetica" pitchFamily="2" charset="0"/>
                          <a:ea typeface="ＭＳ Ｐゴシック" panose="020B0600070205080204" pitchFamily="34" charset="-128"/>
                        </a:rPr>
                        <a:t>Meaning of the behavior</a:t>
                      </a:r>
                    </a:p>
                    <a:p>
                      <a:pPr marL="166688" marR="0" lvl="0" indent="-166688" algn="l" defTabSz="1014413" rtl="0" eaLnBrk="1" fontAlgn="base" latinLnBrk="0" hangingPunct="1">
                        <a:lnSpc>
                          <a:spcPct val="100000"/>
                        </a:lnSpc>
                        <a:spcBef>
                          <a:spcPct val="20000"/>
                        </a:spcBef>
                        <a:spcAft>
                          <a:spcPct val="0"/>
                        </a:spcAft>
                        <a:buClr>
                          <a:schemeClr val="bg1"/>
                        </a:buClr>
                        <a:buSzTx/>
                        <a:buFont typeface="Wingdings" pitchFamily="2" charset="2"/>
                        <a:buNone/>
                        <a:tabLst/>
                      </a:pPr>
                      <a:endParaRPr kumimoji="0" lang="en-US" altLang="en-US" sz="1800" b="1" i="0" u="none" strike="noStrike" cap="none" normalizeH="0" baseline="0" dirty="0">
                        <a:ln>
                          <a:noFill/>
                        </a:ln>
                        <a:solidFill>
                          <a:schemeClr val="tx1"/>
                        </a:solidFill>
                        <a:effectLst/>
                        <a:latin typeface="Helvetica" pitchFamily="2" charset="0"/>
                        <a:ea typeface="ＭＳ Ｐゴシック" panose="020B0600070205080204" pitchFamily="34" charset="-128"/>
                      </a:endParaRPr>
                    </a:p>
                    <a:p>
                      <a:pPr marL="166688" marR="0" lvl="0" indent="-166688" algn="l" defTabSz="1014413" rtl="0" eaLnBrk="1" fontAlgn="base" latinLnBrk="0" hangingPunct="1">
                        <a:lnSpc>
                          <a:spcPct val="100000"/>
                        </a:lnSpc>
                        <a:spcBef>
                          <a:spcPct val="20000"/>
                        </a:spcBef>
                        <a:spcAft>
                          <a:spcPct val="0"/>
                        </a:spcAft>
                        <a:buClr>
                          <a:schemeClr val="bg1"/>
                        </a:buClr>
                        <a:buSzTx/>
                        <a:buFont typeface="Wingdings" pitchFamily="2" charset="2"/>
                        <a:buChar char="§"/>
                        <a:tabLst/>
                      </a:pPr>
                      <a:r>
                        <a:rPr kumimoji="0" lang="en-US" altLang="en-US" sz="1800" b="1" i="0" u="none" strike="noStrike" cap="none" normalizeH="0" baseline="0" dirty="0">
                          <a:ln>
                            <a:noFill/>
                          </a:ln>
                          <a:solidFill>
                            <a:schemeClr val="tx1"/>
                          </a:solidFill>
                          <a:effectLst/>
                          <a:latin typeface="Helvetica" pitchFamily="2" charset="0"/>
                          <a:ea typeface="ＭＳ Ｐゴシック" panose="020B0600070205080204" pitchFamily="34" charset="-128"/>
                        </a:rPr>
                        <a:t>What the emotions and feelings are</a:t>
                      </a:r>
                    </a:p>
                    <a:p>
                      <a:pPr marL="166688" marR="0" lvl="0" indent="-166688" algn="l" defTabSz="1014413" rtl="0" eaLnBrk="1" fontAlgn="base" latinLnBrk="0" hangingPunct="1">
                        <a:lnSpc>
                          <a:spcPct val="100000"/>
                        </a:lnSpc>
                        <a:spcBef>
                          <a:spcPct val="20000"/>
                        </a:spcBef>
                        <a:spcAft>
                          <a:spcPct val="0"/>
                        </a:spcAft>
                        <a:buClr>
                          <a:schemeClr val="bg1"/>
                        </a:buClr>
                        <a:buSzTx/>
                        <a:buFont typeface="Wingdings" pitchFamily="2" charset="2"/>
                        <a:buNone/>
                        <a:tabLst/>
                      </a:pPr>
                      <a:endParaRPr kumimoji="0" lang="en-US" altLang="en-US" sz="1800" b="1" i="0" u="none" strike="noStrike" cap="none" normalizeH="0" baseline="0" dirty="0">
                        <a:ln>
                          <a:noFill/>
                        </a:ln>
                        <a:solidFill>
                          <a:schemeClr val="tx1"/>
                        </a:solidFill>
                        <a:effectLst/>
                        <a:latin typeface="Helvetica" pitchFamily="2" charset="0"/>
                        <a:ea typeface="ＭＳ Ｐゴシック" panose="020B0600070205080204" pitchFamily="34" charset="-128"/>
                      </a:endParaRPr>
                    </a:p>
                    <a:p>
                      <a:pPr marL="166688" marR="0" lvl="0" indent="-166688" algn="l" defTabSz="1014413" rtl="0" eaLnBrk="1" fontAlgn="base" latinLnBrk="0" hangingPunct="1">
                        <a:lnSpc>
                          <a:spcPct val="100000"/>
                        </a:lnSpc>
                        <a:spcBef>
                          <a:spcPct val="20000"/>
                        </a:spcBef>
                        <a:spcAft>
                          <a:spcPct val="0"/>
                        </a:spcAft>
                        <a:buClr>
                          <a:schemeClr val="bg1"/>
                        </a:buClr>
                        <a:buSzTx/>
                        <a:buFont typeface="Wingdings" pitchFamily="2" charset="2"/>
                        <a:buChar char="§"/>
                        <a:tabLst/>
                      </a:pPr>
                      <a:r>
                        <a:rPr kumimoji="0" lang="en-US" altLang="en-US" sz="1800" b="1" i="0" u="none" strike="noStrike" cap="none" normalizeH="0" baseline="0" dirty="0">
                          <a:ln>
                            <a:noFill/>
                          </a:ln>
                          <a:solidFill>
                            <a:schemeClr val="tx1"/>
                          </a:solidFill>
                          <a:effectLst/>
                          <a:latin typeface="Helvetica" pitchFamily="2" charset="0"/>
                          <a:ea typeface="ＭＳ Ｐゴシック" panose="020B0600070205080204" pitchFamily="34" charset="-128"/>
                        </a:rPr>
                        <a:t>What</a:t>
                      </a:r>
                      <a:r>
                        <a:rPr kumimoji="0" lang="ja-JP" altLang="en-US" sz="1800" b="1" i="0" u="none" strike="noStrike" cap="none" normalizeH="0" baseline="0" dirty="0">
                          <a:ln>
                            <a:noFill/>
                          </a:ln>
                          <a:solidFill>
                            <a:schemeClr val="tx1"/>
                          </a:solidFill>
                          <a:effectLst/>
                          <a:latin typeface="Helvetica" pitchFamily="2" charset="0"/>
                          <a:ea typeface="ＭＳ Ｐゴシック" panose="020B0600070205080204" pitchFamily="34" charset="-128"/>
                        </a:rPr>
                        <a:t>’</a:t>
                      </a:r>
                      <a:r>
                        <a:rPr kumimoji="0" lang="en-US" altLang="ja-JP" sz="1800" b="1" i="0" u="none" strike="noStrike" cap="none" normalizeH="0" baseline="0" dirty="0">
                          <a:ln>
                            <a:noFill/>
                          </a:ln>
                          <a:solidFill>
                            <a:schemeClr val="tx1"/>
                          </a:solidFill>
                          <a:effectLst/>
                          <a:latin typeface="Helvetica" pitchFamily="2" charset="0"/>
                          <a:ea typeface="ＭＳ Ｐゴシック" panose="020B0600070205080204" pitchFamily="34" charset="-128"/>
                        </a:rPr>
                        <a:t>s going on inside</a:t>
                      </a:r>
                      <a:endParaRPr kumimoji="0" lang="en-US" altLang="en-US" sz="1800" b="1" i="0" u="none" strike="noStrike" cap="none" normalizeH="0" baseline="0" dirty="0">
                        <a:ln>
                          <a:noFill/>
                        </a:ln>
                        <a:solidFill>
                          <a:schemeClr val="tx1"/>
                        </a:solidFill>
                        <a:effectLst/>
                        <a:latin typeface="Helvetica" pitchFamily="2" charset="0"/>
                        <a:ea typeface="ＭＳ Ｐゴシック" panose="020B0600070205080204" pitchFamily="34" charset="-128"/>
                      </a:endParaRPr>
                    </a:p>
                  </a:txBody>
                  <a:tcPr marL="91428" marR="91428"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marL="166688" indent="-166688" defTabSz="1014413">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1pPr>
                      <a:lvl2pPr marL="742950" indent="-285750" defTabSz="1014413">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2pPr>
                      <a:lvl3pPr marL="1143000" indent="-228600" defTabSz="1014413">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3pPr>
                      <a:lvl4pPr marL="1600200" indent="-228600" defTabSz="1014413">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4pPr>
                      <a:lvl5pPr marL="2057400" indent="-228600" defTabSz="1014413">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5pPr>
                      <a:lvl6pPr marL="2514600" indent="-228600" defTabSz="1014413"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6pPr>
                      <a:lvl7pPr marL="2971800" indent="-228600" defTabSz="1014413"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7pPr>
                      <a:lvl8pPr marL="3429000" indent="-228600" defTabSz="1014413"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8pPr>
                      <a:lvl9pPr marL="3886200" indent="-228600" defTabSz="1014413"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9pPr>
                    </a:lstStyle>
                    <a:p>
                      <a:pPr marL="166688" marR="0" lvl="0" indent="-166688" algn="ctr" defTabSz="1014413" rtl="0" eaLnBrk="1" fontAlgn="base" latinLnBrk="0" hangingPunct="1">
                        <a:lnSpc>
                          <a:spcPct val="100000"/>
                        </a:lnSpc>
                        <a:spcBef>
                          <a:spcPct val="20000"/>
                        </a:spcBef>
                        <a:spcAft>
                          <a:spcPct val="0"/>
                        </a:spcAft>
                        <a:buClr>
                          <a:schemeClr val="bg1"/>
                        </a:buClr>
                        <a:buSzTx/>
                        <a:buFont typeface="Wingdings" pitchFamily="2" charset="2"/>
                        <a:buNone/>
                        <a:tabLst/>
                      </a:pPr>
                      <a:endParaRPr kumimoji="0" lang="en-US" altLang="en-US" sz="1800" b="1" i="0" u="none" strike="noStrike" cap="none" normalizeH="0" baseline="0" dirty="0">
                        <a:ln>
                          <a:noFill/>
                        </a:ln>
                        <a:solidFill>
                          <a:srgbClr val="FF0000"/>
                        </a:solidFill>
                        <a:effectLst>
                          <a:outerShdw blurRad="38100" dist="38100" dir="2700000" algn="tl">
                            <a:srgbClr val="C0C0C0"/>
                          </a:outerShdw>
                        </a:effectLst>
                        <a:latin typeface="Helvetica" pitchFamily="2" charset="0"/>
                        <a:ea typeface="ＭＳ Ｐゴシック" panose="020B0600070205080204" pitchFamily="34" charset="-128"/>
                      </a:endParaRPr>
                    </a:p>
                    <a:p>
                      <a:pPr marL="166688" marR="0" lvl="0" indent="-166688" algn="ctr" defTabSz="1014413" rtl="0" eaLnBrk="1" fontAlgn="base" latinLnBrk="0" hangingPunct="1">
                        <a:lnSpc>
                          <a:spcPct val="100000"/>
                        </a:lnSpc>
                        <a:spcBef>
                          <a:spcPct val="20000"/>
                        </a:spcBef>
                        <a:spcAft>
                          <a:spcPct val="0"/>
                        </a:spcAft>
                        <a:buClr>
                          <a:schemeClr val="bg1"/>
                        </a:buClr>
                        <a:buSzTx/>
                        <a:buFont typeface="Wingdings" pitchFamily="2" charset="2"/>
                        <a:buNone/>
                        <a:tabLst/>
                      </a:pPr>
                      <a:r>
                        <a:rPr kumimoji="0" lang="en-GB" altLang="en-US" sz="1800" b="1" i="0" u="none" strike="noStrike" cap="none" normalizeH="0" baseline="0" dirty="0">
                          <a:ln>
                            <a:noFill/>
                          </a:ln>
                          <a:solidFill>
                            <a:srgbClr val="FF0000"/>
                          </a:solidFill>
                          <a:effectLst/>
                          <a:latin typeface="Helvetica" pitchFamily="2" charset="0"/>
                          <a:ea typeface="ＭＳ Ｐゴシック" panose="020B0600070205080204" pitchFamily="34" charset="-128"/>
                        </a:rPr>
                        <a:t>Leave her be she will come and talk when she is ready</a:t>
                      </a:r>
                      <a:endParaRPr kumimoji="0" lang="en-US" altLang="en-US" sz="1800" b="1" i="0" u="none" strike="noStrike" cap="none" normalizeH="0" baseline="0" dirty="0">
                        <a:ln>
                          <a:noFill/>
                        </a:ln>
                        <a:solidFill>
                          <a:srgbClr val="FF0000"/>
                        </a:solidFill>
                        <a:effectLst/>
                        <a:latin typeface="Helvetica" pitchFamily="2" charset="0"/>
                        <a:ea typeface="ＭＳ Ｐゴシック" panose="020B0600070205080204" pitchFamily="34" charset="-128"/>
                      </a:endParaRPr>
                    </a:p>
                    <a:p>
                      <a:pPr marL="166688" marR="0" lvl="0" indent="-166688" algn="ctr" defTabSz="1014413" rtl="0" eaLnBrk="1" fontAlgn="base" latinLnBrk="0" hangingPunct="1">
                        <a:lnSpc>
                          <a:spcPct val="100000"/>
                        </a:lnSpc>
                        <a:spcBef>
                          <a:spcPct val="20000"/>
                        </a:spcBef>
                        <a:spcAft>
                          <a:spcPct val="0"/>
                        </a:spcAft>
                        <a:buClr>
                          <a:schemeClr val="bg1"/>
                        </a:buClr>
                        <a:buSzTx/>
                        <a:buFont typeface="Wingdings" pitchFamily="2" charset="2"/>
                        <a:buNone/>
                        <a:tabLst/>
                      </a:pPr>
                      <a:endParaRPr kumimoji="0" lang="en-US" altLang="en-US" sz="1800" b="1" i="0" u="none" strike="noStrike" cap="none" normalizeH="0" baseline="0" dirty="0">
                        <a:ln>
                          <a:noFill/>
                        </a:ln>
                        <a:solidFill>
                          <a:schemeClr val="tx1"/>
                        </a:solidFill>
                        <a:effectLst>
                          <a:outerShdw blurRad="38100" dist="38100" dir="2700000" algn="tl">
                            <a:srgbClr val="C0C0C0"/>
                          </a:outerShdw>
                        </a:effectLst>
                        <a:latin typeface="Helvetica" pitchFamily="2" charset="0"/>
                        <a:ea typeface="ＭＳ Ｐゴシック" panose="020B0600070205080204" pitchFamily="34" charset="-128"/>
                      </a:endParaRPr>
                    </a:p>
                    <a:p>
                      <a:pPr marL="166688" marR="0" lvl="0" indent="-166688" algn="ctr" defTabSz="1014413" rtl="0" eaLnBrk="1" fontAlgn="base" latinLnBrk="0" hangingPunct="1">
                        <a:lnSpc>
                          <a:spcPct val="100000"/>
                        </a:lnSpc>
                        <a:spcBef>
                          <a:spcPct val="20000"/>
                        </a:spcBef>
                        <a:spcAft>
                          <a:spcPct val="0"/>
                        </a:spcAft>
                        <a:buClr>
                          <a:schemeClr val="bg1"/>
                        </a:buClr>
                        <a:buSzTx/>
                        <a:buFont typeface="Wingdings" pitchFamily="2" charset="2"/>
                        <a:buNone/>
                        <a:tabLst/>
                      </a:pPr>
                      <a:endParaRPr kumimoji="0" lang="en-US" altLang="en-US" sz="1800" b="1" i="0" u="none" strike="noStrike" cap="none" normalizeH="0" baseline="0" dirty="0">
                        <a:ln>
                          <a:noFill/>
                        </a:ln>
                        <a:solidFill>
                          <a:schemeClr val="tx1"/>
                        </a:solidFill>
                        <a:effectLst/>
                        <a:latin typeface="Helvetica" pitchFamily="2" charset="0"/>
                        <a:ea typeface="ＭＳ Ｐゴシック" panose="020B0600070205080204" pitchFamily="34" charset="-128"/>
                      </a:endParaRPr>
                    </a:p>
                    <a:p>
                      <a:pPr marL="166688" marR="0" lvl="0" indent="-166688" algn="l" defTabSz="1014413" rtl="0" eaLnBrk="1" fontAlgn="base" latinLnBrk="0" hangingPunct="1">
                        <a:lnSpc>
                          <a:spcPct val="100000"/>
                        </a:lnSpc>
                        <a:spcBef>
                          <a:spcPct val="20000"/>
                        </a:spcBef>
                        <a:spcAft>
                          <a:spcPct val="0"/>
                        </a:spcAft>
                        <a:buClr>
                          <a:schemeClr val="bg1"/>
                        </a:buClr>
                        <a:buSzTx/>
                        <a:buFont typeface="Wingdings" pitchFamily="2" charset="2"/>
                        <a:buChar char="§"/>
                        <a:tabLst/>
                      </a:pPr>
                      <a:r>
                        <a:rPr kumimoji="0" lang="en-US" altLang="en-US" sz="1800" b="1" i="0" u="none" strike="noStrike" cap="none" normalizeH="0" baseline="0" dirty="0">
                          <a:ln>
                            <a:noFill/>
                          </a:ln>
                          <a:solidFill>
                            <a:schemeClr val="tx1"/>
                          </a:solidFill>
                          <a:effectLst/>
                          <a:latin typeface="Helvetica" pitchFamily="2" charset="0"/>
                          <a:ea typeface="ＭＳ Ｐゴシック" panose="020B0600070205080204" pitchFamily="34" charset="-128"/>
                        </a:rPr>
                        <a:t>What other people should do in response</a:t>
                      </a:r>
                    </a:p>
                    <a:p>
                      <a:pPr marL="166688" marR="0" lvl="0" indent="-166688" algn="l" defTabSz="1014413" rtl="0" eaLnBrk="1" fontAlgn="base" latinLnBrk="0" hangingPunct="1">
                        <a:lnSpc>
                          <a:spcPct val="100000"/>
                        </a:lnSpc>
                        <a:spcBef>
                          <a:spcPct val="20000"/>
                        </a:spcBef>
                        <a:spcAft>
                          <a:spcPct val="0"/>
                        </a:spcAft>
                        <a:buClr>
                          <a:schemeClr val="bg1"/>
                        </a:buClr>
                        <a:buSzTx/>
                        <a:buFont typeface="Wingdings" pitchFamily="2" charset="2"/>
                        <a:buNone/>
                        <a:tabLst/>
                      </a:pPr>
                      <a:endParaRPr kumimoji="0" lang="en-US" altLang="en-US" sz="1800" b="1" i="0" u="none" strike="noStrike" cap="none" normalizeH="0" baseline="0" dirty="0">
                        <a:ln>
                          <a:noFill/>
                        </a:ln>
                        <a:solidFill>
                          <a:schemeClr val="tx1"/>
                        </a:solidFill>
                        <a:effectLst/>
                        <a:latin typeface="Helvetica" pitchFamily="2" charset="0"/>
                        <a:ea typeface="ＭＳ Ｐゴシック" panose="020B0600070205080204" pitchFamily="34" charset="-128"/>
                      </a:endParaRPr>
                    </a:p>
                    <a:p>
                      <a:pPr marL="166688" marR="0" lvl="0" indent="-166688" algn="l" defTabSz="1014413" rtl="0" eaLnBrk="1" fontAlgn="base" latinLnBrk="0" hangingPunct="1">
                        <a:lnSpc>
                          <a:spcPct val="100000"/>
                        </a:lnSpc>
                        <a:spcBef>
                          <a:spcPct val="20000"/>
                        </a:spcBef>
                        <a:spcAft>
                          <a:spcPct val="0"/>
                        </a:spcAft>
                        <a:buClr>
                          <a:schemeClr val="bg1"/>
                        </a:buClr>
                        <a:buSzTx/>
                        <a:buFont typeface="Wingdings" pitchFamily="2" charset="2"/>
                        <a:buChar char="§"/>
                        <a:tabLst/>
                      </a:pPr>
                      <a:r>
                        <a:rPr kumimoji="0" lang="en-US" altLang="en-US" sz="1800" b="1" i="0" u="none" strike="noStrike" cap="none" normalizeH="0" baseline="0" dirty="0">
                          <a:ln>
                            <a:noFill/>
                          </a:ln>
                          <a:solidFill>
                            <a:schemeClr val="tx1"/>
                          </a:solidFill>
                          <a:effectLst/>
                          <a:latin typeface="Helvetica" pitchFamily="2" charset="0"/>
                          <a:ea typeface="ＭＳ Ｐゴシック" panose="020B0600070205080204" pitchFamily="34" charset="-128"/>
                        </a:rPr>
                        <a:t>Or not do…..</a:t>
                      </a:r>
                    </a:p>
                  </a:txBody>
                  <a:tcPr marL="91428" marR="91428"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25635843"/>
                  </a:ext>
                </a:extLst>
              </a:tr>
            </a:tbl>
          </a:graphicData>
        </a:graphic>
      </p:graphicFrame>
      <p:sp>
        <p:nvSpPr>
          <p:cNvPr id="715802" name="Text Box 26">
            <a:extLst>
              <a:ext uri="{FF2B5EF4-FFF2-40B4-BE49-F238E27FC236}">
                <a16:creationId xmlns:a16="http://schemas.microsoft.com/office/drawing/2014/main" id="{3577FD76-6753-6848-A270-08E8E4B4E55C}"/>
              </a:ext>
            </a:extLst>
          </p:cNvPr>
          <p:cNvSpPr txBox="1">
            <a:spLocks noChangeArrowheads="1"/>
          </p:cNvSpPr>
          <p:nvPr/>
        </p:nvSpPr>
        <p:spPr bwMode="auto">
          <a:xfrm>
            <a:off x="0" y="290513"/>
            <a:ext cx="10150475" cy="708025"/>
          </a:xfrm>
          <a:prstGeom prst="rect">
            <a:avLst/>
          </a:prstGeom>
          <a:noFill/>
          <a:ln>
            <a:noFill/>
          </a:ln>
          <a:effectLst>
            <a:outerShdw blurRad="63500" dist="38099" dir="2700000" algn="ctr" rotWithShape="0">
              <a:schemeClr val="bg2">
                <a:alpha val="74997"/>
              </a:schemeClr>
            </a:outerShdw>
          </a:effectLst>
        </p:spPr>
        <p:txBody>
          <a:bodyPr lIns="91428" tIns="45714" rIns="91428" bIns="45714">
            <a:spAutoFit/>
          </a:bodyPr>
          <a:lstStyle/>
          <a:p>
            <a:pPr algn="ctr" eaLnBrk="1" hangingPunct="1">
              <a:defRPr/>
            </a:pPr>
            <a:r>
              <a:rPr lang="en-US" sz="4000" dirty="0">
                <a:solidFill>
                  <a:srgbClr val="B3C33C"/>
                </a:solidFill>
                <a:latin typeface="Helvetica" charset="0"/>
                <a:ea typeface="ＭＳ Ｐゴシック" charset="-128"/>
                <a:cs typeface="Helvetica" charset="0"/>
              </a:rPr>
              <a:t>How I communicate with you</a:t>
            </a:r>
            <a:endParaRPr lang="en-US" sz="4000" i="1" dirty="0">
              <a:solidFill>
                <a:srgbClr val="B3C33C"/>
              </a:solidFill>
              <a:latin typeface="Helvetica" charset="0"/>
              <a:ea typeface="ＭＳ Ｐゴシック" charset="-128"/>
              <a:cs typeface="Helvetica" charset="0"/>
            </a:endParaRPr>
          </a:p>
        </p:txBody>
      </p:sp>
      <p:sp>
        <p:nvSpPr>
          <p:cNvPr id="141338" name="Rectangle 27">
            <a:extLst>
              <a:ext uri="{FF2B5EF4-FFF2-40B4-BE49-F238E27FC236}">
                <a16:creationId xmlns:a16="http://schemas.microsoft.com/office/drawing/2014/main" id="{3B87C97E-1B46-1148-A10A-5D4D128DD8EA}"/>
              </a:ext>
            </a:extLst>
          </p:cNvPr>
          <p:cNvSpPr>
            <a:spLocks noChangeArrowheads="1"/>
          </p:cNvSpPr>
          <p:nvPr/>
        </p:nvSpPr>
        <p:spPr bwMode="auto">
          <a:xfrm>
            <a:off x="404813" y="1141413"/>
            <a:ext cx="2106612" cy="350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28" tIns="45714" rIns="91428" bIns="45714">
            <a:spAutoFit/>
          </a:bodyPr>
          <a:lstStyle>
            <a:lvl1pPr>
              <a:defRPr sz="2400" b="1">
                <a:solidFill>
                  <a:schemeClr val="tx1"/>
                </a:solidFill>
                <a:latin typeface="Comic Sans MS" panose="030F0902030302020204" pitchFamily="66" charset="0"/>
                <a:ea typeface="ＭＳ Ｐゴシック" panose="020B0600070205080204" pitchFamily="34" charset="-128"/>
              </a:defRPr>
            </a:lvl1pPr>
            <a:lvl2pPr marL="742950" indent="-285750">
              <a:defRPr sz="2400" b="1">
                <a:solidFill>
                  <a:schemeClr val="tx1"/>
                </a:solidFill>
                <a:latin typeface="Comic Sans MS" panose="030F0902030302020204" pitchFamily="66" charset="0"/>
                <a:ea typeface="ＭＳ Ｐゴシック" panose="020B0600070205080204" pitchFamily="34" charset="-128"/>
              </a:defRPr>
            </a:lvl2pPr>
            <a:lvl3pPr marL="1143000" indent="-228600">
              <a:defRPr sz="2400" b="1">
                <a:solidFill>
                  <a:schemeClr val="tx1"/>
                </a:solidFill>
                <a:latin typeface="Comic Sans MS" panose="030F0902030302020204" pitchFamily="66" charset="0"/>
                <a:ea typeface="ＭＳ Ｐゴシック" panose="020B0600070205080204" pitchFamily="34" charset="-128"/>
              </a:defRPr>
            </a:lvl3pPr>
            <a:lvl4pPr marL="1600200" indent="-228600">
              <a:defRPr sz="2400" b="1">
                <a:solidFill>
                  <a:schemeClr val="tx1"/>
                </a:solidFill>
                <a:latin typeface="Comic Sans MS" panose="030F0902030302020204" pitchFamily="66" charset="0"/>
                <a:ea typeface="ＭＳ Ｐゴシック" panose="020B0600070205080204" pitchFamily="34" charset="-128"/>
              </a:defRPr>
            </a:lvl4pPr>
            <a:lvl5pPr marL="2057400" indent="-228600">
              <a:defRPr sz="2400" b="1">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902030302020204" pitchFamily="66" charset="0"/>
                <a:ea typeface="ＭＳ Ｐゴシック" panose="020B0600070205080204" pitchFamily="34" charset="-128"/>
              </a:defRPr>
            </a:lvl9pPr>
          </a:lstStyle>
          <a:p>
            <a:pPr algn="ctr"/>
            <a:r>
              <a:rPr lang="en-GB" altLang="en-US" sz="1700">
                <a:latin typeface="Helvetica" pitchFamily="2" charset="0"/>
              </a:rPr>
              <a:t>What is happening</a:t>
            </a:r>
            <a:endParaRPr lang="en-US" altLang="en-US" sz="1700">
              <a:latin typeface="Helvetica" pitchFamily="2" charset="0"/>
            </a:endParaRPr>
          </a:p>
        </p:txBody>
      </p:sp>
      <p:sp>
        <p:nvSpPr>
          <p:cNvPr id="141339" name="Rectangle 28">
            <a:extLst>
              <a:ext uri="{FF2B5EF4-FFF2-40B4-BE49-F238E27FC236}">
                <a16:creationId xmlns:a16="http://schemas.microsoft.com/office/drawing/2014/main" id="{8E33E931-24A0-8B4D-A4E5-CF7B17993BD8}"/>
              </a:ext>
            </a:extLst>
          </p:cNvPr>
          <p:cNvSpPr>
            <a:spLocks noChangeArrowheads="1"/>
          </p:cNvSpPr>
          <p:nvPr/>
        </p:nvSpPr>
        <p:spPr bwMode="auto">
          <a:xfrm>
            <a:off x="2789238" y="1128713"/>
            <a:ext cx="2135187"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8" tIns="45714" rIns="91428" bIns="45714">
            <a:spAutoFit/>
          </a:bodyPr>
          <a:lstStyle>
            <a:lvl1pPr>
              <a:defRPr sz="2400" b="1">
                <a:solidFill>
                  <a:schemeClr val="tx1"/>
                </a:solidFill>
                <a:latin typeface="Comic Sans MS" panose="030F0902030302020204" pitchFamily="66" charset="0"/>
                <a:ea typeface="ＭＳ Ｐゴシック" panose="020B0600070205080204" pitchFamily="34" charset="-128"/>
              </a:defRPr>
            </a:lvl1pPr>
            <a:lvl2pPr marL="742950" indent="-285750">
              <a:defRPr sz="2400" b="1">
                <a:solidFill>
                  <a:schemeClr val="tx1"/>
                </a:solidFill>
                <a:latin typeface="Comic Sans MS" panose="030F0902030302020204" pitchFamily="66" charset="0"/>
                <a:ea typeface="ＭＳ Ｐゴシック" panose="020B0600070205080204" pitchFamily="34" charset="-128"/>
              </a:defRPr>
            </a:lvl2pPr>
            <a:lvl3pPr marL="1143000" indent="-228600">
              <a:defRPr sz="2400" b="1">
                <a:solidFill>
                  <a:schemeClr val="tx1"/>
                </a:solidFill>
                <a:latin typeface="Comic Sans MS" panose="030F0902030302020204" pitchFamily="66" charset="0"/>
                <a:ea typeface="ＭＳ Ｐゴシック" panose="020B0600070205080204" pitchFamily="34" charset="-128"/>
              </a:defRPr>
            </a:lvl3pPr>
            <a:lvl4pPr marL="1600200" indent="-228600">
              <a:defRPr sz="2400" b="1">
                <a:solidFill>
                  <a:schemeClr val="tx1"/>
                </a:solidFill>
                <a:latin typeface="Comic Sans MS" panose="030F0902030302020204" pitchFamily="66" charset="0"/>
                <a:ea typeface="ＭＳ Ｐゴシック" panose="020B0600070205080204" pitchFamily="34" charset="-128"/>
              </a:defRPr>
            </a:lvl4pPr>
            <a:lvl5pPr marL="2057400" indent="-228600">
              <a:defRPr sz="2400" b="1">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902030302020204" pitchFamily="66" charset="0"/>
                <a:ea typeface="ＭＳ Ｐゴシック" panose="020B0600070205080204" pitchFamily="34" charset="-128"/>
              </a:defRPr>
            </a:lvl9pPr>
          </a:lstStyle>
          <a:p>
            <a:pPr algn="ctr"/>
            <a:r>
              <a:rPr lang="en-GB" altLang="en-US" sz="1700">
                <a:latin typeface="Helvetica" pitchFamily="2" charset="0"/>
              </a:rPr>
              <a:t>Rachel does this</a:t>
            </a:r>
            <a:endParaRPr lang="en-US" altLang="en-US" sz="1700">
              <a:latin typeface="Helvetica" pitchFamily="2" charset="0"/>
            </a:endParaRPr>
          </a:p>
        </p:txBody>
      </p:sp>
      <p:sp>
        <p:nvSpPr>
          <p:cNvPr id="141340" name="Rectangle 29">
            <a:extLst>
              <a:ext uri="{FF2B5EF4-FFF2-40B4-BE49-F238E27FC236}">
                <a16:creationId xmlns:a16="http://schemas.microsoft.com/office/drawing/2014/main" id="{27C51878-0D06-5B4F-B371-60F351B59F8A}"/>
              </a:ext>
            </a:extLst>
          </p:cNvPr>
          <p:cNvSpPr>
            <a:spLocks noChangeArrowheads="1"/>
          </p:cNvSpPr>
          <p:nvPr/>
        </p:nvSpPr>
        <p:spPr bwMode="auto">
          <a:xfrm>
            <a:off x="5140325" y="1128713"/>
            <a:ext cx="2035175" cy="354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28" tIns="45714" rIns="91428" bIns="45714">
            <a:spAutoFit/>
          </a:bodyPr>
          <a:lstStyle>
            <a:lvl1pPr>
              <a:defRPr sz="2400" b="1">
                <a:solidFill>
                  <a:schemeClr val="tx1"/>
                </a:solidFill>
                <a:latin typeface="Comic Sans MS" panose="030F0902030302020204" pitchFamily="66" charset="0"/>
                <a:ea typeface="ＭＳ Ｐゴシック" panose="020B0600070205080204" pitchFamily="34" charset="-128"/>
              </a:defRPr>
            </a:lvl1pPr>
            <a:lvl2pPr marL="742950" indent="-285750">
              <a:defRPr sz="2400" b="1">
                <a:solidFill>
                  <a:schemeClr val="tx1"/>
                </a:solidFill>
                <a:latin typeface="Comic Sans MS" panose="030F0902030302020204" pitchFamily="66" charset="0"/>
                <a:ea typeface="ＭＳ Ｐゴシック" panose="020B0600070205080204" pitchFamily="34" charset="-128"/>
              </a:defRPr>
            </a:lvl2pPr>
            <a:lvl3pPr marL="1143000" indent="-228600">
              <a:defRPr sz="2400" b="1">
                <a:solidFill>
                  <a:schemeClr val="tx1"/>
                </a:solidFill>
                <a:latin typeface="Comic Sans MS" panose="030F0902030302020204" pitchFamily="66" charset="0"/>
                <a:ea typeface="ＭＳ Ｐゴシック" panose="020B0600070205080204" pitchFamily="34" charset="-128"/>
              </a:defRPr>
            </a:lvl3pPr>
            <a:lvl4pPr marL="1600200" indent="-228600">
              <a:defRPr sz="2400" b="1">
                <a:solidFill>
                  <a:schemeClr val="tx1"/>
                </a:solidFill>
                <a:latin typeface="Comic Sans MS" panose="030F0902030302020204" pitchFamily="66" charset="0"/>
                <a:ea typeface="ＭＳ Ｐゴシック" panose="020B0600070205080204" pitchFamily="34" charset="-128"/>
              </a:defRPr>
            </a:lvl4pPr>
            <a:lvl5pPr marL="2057400" indent="-228600">
              <a:defRPr sz="2400" b="1">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902030302020204" pitchFamily="66" charset="0"/>
                <a:ea typeface="ＭＳ Ｐゴシック" panose="020B0600070205080204" pitchFamily="34" charset="-128"/>
              </a:defRPr>
            </a:lvl9pPr>
          </a:lstStyle>
          <a:p>
            <a:pPr algn="ctr"/>
            <a:r>
              <a:rPr lang="en-US" altLang="en-US" sz="1700">
                <a:latin typeface="Helvetica" pitchFamily="2" charset="0"/>
              </a:rPr>
              <a:t>We think it means</a:t>
            </a:r>
          </a:p>
        </p:txBody>
      </p:sp>
      <p:sp>
        <p:nvSpPr>
          <p:cNvPr id="141341" name="Rectangle 30">
            <a:extLst>
              <a:ext uri="{FF2B5EF4-FFF2-40B4-BE49-F238E27FC236}">
                <a16:creationId xmlns:a16="http://schemas.microsoft.com/office/drawing/2014/main" id="{EBB16440-8773-B24C-8E9B-F6472EB5145C}"/>
              </a:ext>
            </a:extLst>
          </p:cNvPr>
          <p:cNvSpPr>
            <a:spLocks noChangeArrowheads="1"/>
          </p:cNvSpPr>
          <p:nvPr/>
        </p:nvSpPr>
        <p:spPr bwMode="auto">
          <a:xfrm>
            <a:off x="7493000" y="1128713"/>
            <a:ext cx="1766888"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28" tIns="45714" rIns="91428" bIns="45714">
            <a:spAutoFit/>
          </a:bodyPr>
          <a:lstStyle>
            <a:lvl1pPr>
              <a:defRPr sz="2400" b="1">
                <a:solidFill>
                  <a:schemeClr val="tx1"/>
                </a:solidFill>
                <a:latin typeface="Comic Sans MS" panose="030F0902030302020204" pitchFamily="66" charset="0"/>
                <a:ea typeface="ＭＳ Ｐゴシック" panose="020B0600070205080204" pitchFamily="34" charset="-128"/>
              </a:defRPr>
            </a:lvl1pPr>
            <a:lvl2pPr marL="742950" indent="-285750">
              <a:defRPr sz="2400" b="1">
                <a:solidFill>
                  <a:schemeClr val="tx1"/>
                </a:solidFill>
                <a:latin typeface="Comic Sans MS" panose="030F0902030302020204" pitchFamily="66" charset="0"/>
                <a:ea typeface="ＭＳ Ｐゴシック" panose="020B0600070205080204" pitchFamily="34" charset="-128"/>
              </a:defRPr>
            </a:lvl2pPr>
            <a:lvl3pPr marL="1143000" indent="-228600">
              <a:defRPr sz="2400" b="1">
                <a:solidFill>
                  <a:schemeClr val="tx1"/>
                </a:solidFill>
                <a:latin typeface="Comic Sans MS" panose="030F0902030302020204" pitchFamily="66" charset="0"/>
                <a:ea typeface="ＭＳ Ｐゴシック" panose="020B0600070205080204" pitchFamily="34" charset="-128"/>
              </a:defRPr>
            </a:lvl3pPr>
            <a:lvl4pPr marL="1600200" indent="-228600">
              <a:defRPr sz="2400" b="1">
                <a:solidFill>
                  <a:schemeClr val="tx1"/>
                </a:solidFill>
                <a:latin typeface="Comic Sans MS" panose="030F0902030302020204" pitchFamily="66" charset="0"/>
                <a:ea typeface="ＭＳ Ｐゴシック" panose="020B0600070205080204" pitchFamily="34" charset="-128"/>
              </a:defRPr>
            </a:lvl4pPr>
            <a:lvl5pPr marL="2057400" indent="-228600">
              <a:defRPr sz="2400" b="1">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902030302020204" pitchFamily="66" charset="0"/>
                <a:ea typeface="ＭＳ Ｐゴシック" panose="020B0600070205080204" pitchFamily="34" charset="-128"/>
              </a:defRPr>
            </a:lvl9pPr>
          </a:lstStyle>
          <a:p>
            <a:r>
              <a:rPr lang="en-US" altLang="en-US" sz="1700">
                <a:latin typeface="Helvetica" pitchFamily="2" charset="0"/>
              </a:rPr>
              <a:t>And we should</a:t>
            </a:r>
          </a:p>
        </p:txBody>
      </p:sp>
      <p:sp>
        <p:nvSpPr>
          <p:cNvPr id="8" name="Rectangle 7">
            <a:extLst>
              <a:ext uri="{FF2B5EF4-FFF2-40B4-BE49-F238E27FC236}">
                <a16:creationId xmlns:a16="http://schemas.microsoft.com/office/drawing/2014/main" id="{3F65E4A4-6DA7-A04B-AE7C-D3B44227F993}"/>
              </a:ext>
            </a:extLst>
          </p:cNvPr>
          <p:cNvSpPr/>
          <p:nvPr/>
        </p:nvSpPr>
        <p:spPr>
          <a:xfrm>
            <a:off x="52988" y="7266365"/>
            <a:ext cx="3392404" cy="338554"/>
          </a:xfrm>
          <a:prstGeom prst="rect">
            <a:avLst/>
          </a:prstGeom>
        </p:spPr>
        <p:txBody>
          <a:bodyPr wrap="none">
            <a:spAutoFit/>
          </a:bodyPr>
          <a:lstStyle/>
          <a:p>
            <a:pPr>
              <a:spcAft>
                <a:spcPts val="0"/>
              </a:spcAft>
            </a:pPr>
            <a:r>
              <a:rPr lang="en-US" sz="1600" dirty="0">
                <a:solidFill>
                  <a:schemeClr val="bg1">
                    <a:lumMod val="65000"/>
                  </a:schemeClr>
                </a:solidFill>
                <a:latin typeface="Helvetica" pitchFamily="2" charset="0"/>
                <a:ea typeface="Calibri" panose="020F0502020204030204" pitchFamily="34" charset="0"/>
                <a:cs typeface="Times New Roman" panose="02020603050405020304" pitchFamily="18" charset="0"/>
              </a:rPr>
              <a:t>© TLCPCP 2019 </a:t>
            </a:r>
            <a:r>
              <a:rPr lang="en-US" sz="1600" dirty="0" err="1">
                <a:solidFill>
                  <a:schemeClr val="bg1">
                    <a:lumMod val="65000"/>
                  </a:schemeClr>
                </a:solidFill>
                <a:latin typeface="Helvetica" pitchFamily="2" charset="0"/>
                <a:ea typeface="Calibri" panose="020F0502020204030204" pitchFamily="34" charset="0"/>
                <a:cs typeface="Times New Roman" panose="02020603050405020304" pitchFamily="18" charset="0"/>
              </a:rPr>
              <a:t>www.tlcpcp.com</a:t>
            </a:r>
            <a:endParaRPr lang="en-CA" sz="1600" dirty="0">
              <a:solidFill>
                <a:schemeClr val="bg1">
                  <a:lumMod val="65000"/>
                </a:schemeClr>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8204711"/>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1873F0-690F-9D42-A574-995362CC34F9}"/>
              </a:ext>
            </a:extLst>
          </p:cNvPr>
          <p:cNvSpPr>
            <a:spLocks noGrp="1"/>
          </p:cNvSpPr>
          <p:nvPr>
            <p:ph type="ctrTitle"/>
          </p:nvPr>
        </p:nvSpPr>
        <p:spPr>
          <a:xfrm>
            <a:off x="774329" y="442119"/>
            <a:ext cx="8601816" cy="888631"/>
          </a:xfrm>
        </p:spPr>
        <p:txBody>
          <a:bodyPr>
            <a:normAutofit/>
          </a:bodyPr>
          <a:lstStyle/>
          <a:p>
            <a:r>
              <a:rPr lang="en-US" sz="4400" b="1" dirty="0">
                <a:solidFill>
                  <a:srgbClr val="B3C33C"/>
                </a:solidFill>
                <a:latin typeface="Helvetica" pitchFamily="2" charset="0"/>
              </a:rPr>
              <a:t>Breakout rooms</a:t>
            </a:r>
          </a:p>
        </p:txBody>
      </p:sp>
      <p:sp>
        <p:nvSpPr>
          <p:cNvPr id="5" name="Subtitle 4">
            <a:extLst>
              <a:ext uri="{FF2B5EF4-FFF2-40B4-BE49-F238E27FC236}">
                <a16:creationId xmlns:a16="http://schemas.microsoft.com/office/drawing/2014/main" id="{65259FF6-83D8-BA4B-94CD-E77CAA806C9D}"/>
              </a:ext>
            </a:extLst>
          </p:cNvPr>
          <p:cNvSpPr>
            <a:spLocks noGrp="1"/>
          </p:cNvSpPr>
          <p:nvPr>
            <p:ph type="subTitle" idx="1"/>
          </p:nvPr>
        </p:nvSpPr>
        <p:spPr>
          <a:xfrm>
            <a:off x="241426" y="1661319"/>
            <a:ext cx="9667622" cy="5181600"/>
          </a:xfrm>
        </p:spPr>
        <p:txBody>
          <a:bodyPr>
            <a:normAutofit fontScale="92500" lnSpcReduction="20000"/>
          </a:bodyPr>
          <a:lstStyle/>
          <a:p>
            <a:pPr algn="l"/>
            <a:r>
              <a:rPr lang="en-US" sz="2800" b="1" dirty="0">
                <a:solidFill>
                  <a:srgbClr val="2D568D"/>
                </a:solidFill>
              </a:rPr>
              <a:t>Facilitator</a:t>
            </a:r>
            <a:r>
              <a:rPr lang="en-US" sz="2800" b="1" dirty="0">
                <a:solidFill>
                  <a:schemeClr val="accent4"/>
                </a:solidFill>
              </a:rPr>
              <a:t> </a:t>
            </a:r>
          </a:p>
          <a:p>
            <a:pPr marL="505983" indent="-505983" algn="l">
              <a:buFont typeface="Arial" panose="020B0604020202020204" pitchFamily="34" charset="0"/>
              <a:buChar char="•"/>
            </a:pPr>
            <a:r>
              <a:rPr lang="en-US" sz="2800" dirty="0"/>
              <a:t>Keep things moving</a:t>
            </a:r>
          </a:p>
          <a:p>
            <a:pPr marL="505983" indent="-505983" algn="l">
              <a:buFont typeface="Arial" panose="020B0604020202020204" pitchFamily="34" charset="0"/>
              <a:buChar char="•"/>
            </a:pPr>
            <a:r>
              <a:rPr lang="en-US" sz="2800" dirty="0"/>
              <a:t>Remind of 1 person at a time</a:t>
            </a:r>
          </a:p>
          <a:p>
            <a:pPr marL="505983" indent="-505983" algn="l">
              <a:buFont typeface="Arial" panose="020B0604020202020204" pitchFamily="34" charset="0"/>
              <a:buChar char="•"/>
            </a:pPr>
            <a:r>
              <a:rPr lang="en-US" sz="2800" dirty="0"/>
              <a:t>Encourage everyone to participate</a:t>
            </a:r>
            <a:endParaRPr lang="en-US" sz="2800" b="1" dirty="0">
              <a:solidFill>
                <a:schemeClr val="accent6"/>
              </a:solidFill>
            </a:endParaRPr>
          </a:p>
          <a:p>
            <a:pPr algn="l"/>
            <a:r>
              <a:rPr lang="en-US" sz="2800" b="1" dirty="0">
                <a:solidFill>
                  <a:srgbClr val="A24694"/>
                </a:solidFill>
              </a:rPr>
              <a:t>Timekeeper</a:t>
            </a:r>
          </a:p>
          <a:p>
            <a:pPr marL="505983" indent="-505983" algn="l">
              <a:lnSpc>
                <a:spcPct val="100000"/>
              </a:lnSpc>
              <a:buFont typeface="Arial" panose="020B0604020202020204" pitchFamily="34" charset="0"/>
              <a:buChar char="•"/>
            </a:pPr>
            <a:r>
              <a:rPr lang="en-US" sz="2800" dirty="0"/>
              <a:t>Keep eye on the clock and give people reminders of how much time is left. </a:t>
            </a:r>
          </a:p>
          <a:p>
            <a:pPr marL="505983" indent="-505983" algn="l">
              <a:lnSpc>
                <a:spcPct val="100000"/>
              </a:lnSpc>
              <a:buFont typeface="Arial" panose="020B0604020202020204" pitchFamily="34" charset="0"/>
              <a:buChar char="•"/>
            </a:pPr>
            <a:r>
              <a:rPr lang="en-US" sz="2800" dirty="0"/>
              <a:t>When using timed rounds, let people know when their time is about to end</a:t>
            </a:r>
          </a:p>
          <a:p>
            <a:pPr algn="l"/>
            <a:r>
              <a:rPr lang="en-US" sz="2800" b="1" dirty="0">
                <a:solidFill>
                  <a:srgbClr val="40A7B9"/>
                </a:solidFill>
              </a:rPr>
              <a:t>Recorder/Reporter </a:t>
            </a:r>
          </a:p>
          <a:p>
            <a:pPr marL="505983" indent="-505983" algn="l">
              <a:buFont typeface="Arial" panose="020B0604020202020204" pitchFamily="34" charset="0"/>
              <a:buChar char="•"/>
            </a:pPr>
            <a:r>
              <a:rPr lang="en-US" sz="2800" dirty="0"/>
              <a:t>Keep notes for the group – point form is fine</a:t>
            </a:r>
          </a:p>
          <a:p>
            <a:pPr marL="505983" indent="-505983" algn="l">
              <a:buFont typeface="Arial" panose="020B0604020202020204" pitchFamily="34" charset="0"/>
              <a:buChar char="•"/>
            </a:pPr>
            <a:r>
              <a:rPr lang="en-US" sz="2800" dirty="0"/>
              <a:t>Report back to larger group – either verbally or in Chat based on request</a:t>
            </a:r>
          </a:p>
          <a:p>
            <a:pPr marL="505983" indent="-505983" algn="l">
              <a:lnSpc>
                <a:spcPct val="100000"/>
              </a:lnSpc>
              <a:buFont typeface="Arial" panose="020B0604020202020204" pitchFamily="34" charset="0"/>
              <a:buChar char="•"/>
            </a:pPr>
            <a:endParaRPr lang="en-US" sz="2800" dirty="0"/>
          </a:p>
          <a:p>
            <a:endParaRPr lang="en-US" sz="2800" dirty="0">
              <a:solidFill>
                <a:srgbClr val="0070C0"/>
              </a:solidFill>
            </a:endParaRPr>
          </a:p>
        </p:txBody>
      </p:sp>
    </p:spTree>
    <p:extLst>
      <p:ext uri="{BB962C8B-B14F-4D97-AF65-F5344CB8AC3E}">
        <p14:creationId xmlns:p14="http://schemas.microsoft.com/office/powerpoint/2010/main" val="42668769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Rectangle 2">
            <a:extLst>
              <a:ext uri="{FF2B5EF4-FFF2-40B4-BE49-F238E27FC236}">
                <a16:creationId xmlns:a16="http://schemas.microsoft.com/office/drawing/2014/main" id="{A67A8A38-3A7C-4142-8A6E-3FCC9AB77558}"/>
              </a:ext>
            </a:extLst>
          </p:cNvPr>
          <p:cNvSpPr>
            <a:spLocks noChangeArrowheads="1"/>
          </p:cNvSpPr>
          <p:nvPr/>
        </p:nvSpPr>
        <p:spPr bwMode="auto">
          <a:xfrm>
            <a:off x="274638" y="-39688"/>
            <a:ext cx="7467600" cy="830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01362" tIns="168883" rIns="101362" bIns="42220" anchor="ctr">
            <a:spAutoFit/>
          </a:bodyPr>
          <a:lstStyle>
            <a:lvl1pPr defTabSz="1014413">
              <a:spcBef>
                <a:spcPct val="20000"/>
              </a:spcBef>
              <a:buClr>
                <a:schemeClr val="tx1"/>
              </a:buClr>
              <a:buSzPct val="150000"/>
              <a:buChar char="•"/>
              <a:defRPr sz="2200">
                <a:solidFill>
                  <a:schemeClr val="tx1"/>
                </a:solidFill>
                <a:latin typeface="Helvetica" pitchFamily="2" charset="0"/>
                <a:ea typeface="ＭＳ Ｐゴシック" panose="020B0600070205080204" pitchFamily="34" charset="-128"/>
                <a:cs typeface="Helvetica" pitchFamily="2" charset="0"/>
              </a:defRPr>
            </a:lvl1pPr>
            <a:lvl2pPr marL="742950" indent="-285750" defTabSz="1014413">
              <a:spcBef>
                <a:spcPct val="20000"/>
              </a:spcBef>
              <a:buClr>
                <a:schemeClr val="tx1"/>
              </a:buClr>
              <a:buSzPct val="150000"/>
              <a:buChar char="•"/>
              <a:defRPr sz="2200">
                <a:solidFill>
                  <a:schemeClr val="tx1"/>
                </a:solidFill>
                <a:latin typeface="Helvetica" pitchFamily="2" charset="0"/>
                <a:ea typeface="ＭＳ Ｐゴシック" panose="020B0600070205080204" pitchFamily="34" charset="-128"/>
                <a:cs typeface="Helvetica" pitchFamily="2" charset="0"/>
              </a:defRPr>
            </a:lvl2pPr>
            <a:lvl3pPr marL="1143000" indent="-228600" defTabSz="1014413">
              <a:spcBef>
                <a:spcPct val="20000"/>
              </a:spcBef>
              <a:buClr>
                <a:schemeClr val="tx1"/>
              </a:buClr>
              <a:buSzPct val="150000"/>
              <a:buChar char="•"/>
              <a:defRPr sz="2200">
                <a:solidFill>
                  <a:schemeClr val="tx1"/>
                </a:solidFill>
                <a:latin typeface="Helvetica" pitchFamily="2" charset="0"/>
                <a:ea typeface="ＭＳ Ｐゴシック" panose="020B0600070205080204" pitchFamily="34" charset="-128"/>
                <a:cs typeface="Helvetica" pitchFamily="2" charset="0"/>
              </a:defRPr>
            </a:lvl3pPr>
            <a:lvl4pPr marL="1600200" indent="-228600" defTabSz="1014413">
              <a:spcBef>
                <a:spcPct val="20000"/>
              </a:spcBef>
              <a:buClr>
                <a:schemeClr val="tx1"/>
              </a:buClr>
              <a:buSzPct val="150000"/>
              <a:buChar char="•"/>
              <a:defRPr sz="2200">
                <a:solidFill>
                  <a:schemeClr val="tx1"/>
                </a:solidFill>
                <a:latin typeface="Helvetica" pitchFamily="2" charset="0"/>
                <a:ea typeface="ＭＳ Ｐゴシック" panose="020B0600070205080204" pitchFamily="34" charset="-128"/>
                <a:cs typeface="Helvetica" pitchFamily="2" charset="0"/>
              </a:defRPr>
            </a:lvl4pPr>
            <a:lvl5pPr marL="2057400" indent="-228600" defTabSz="1014413">
              <a:spcBef>
                <a:spcPct val="20000"/>
              </a:spcBef>
              <a:buClr>
                <a:schemeClr val="tx1"/>
              </a:buClr>
              <a:buSzPct val="150000"/>
              <a:buChar char="•"/>
              <a:defRPr sz="2200">
                <a:solidFill>
                  <a:schemeClr val="tx1"/>
                </a:solidFill>
                <a:latin typeface="Helvetica" pitchFamily="2" charset="0"/>
                <a:ea typeface="ＭＳ Ｐゴシック" panose="020B0600070205080204" pitchFamily="34" charset="-128"/>
                <a:cs typeface="Helvetica" pitchFamily="2" charset="0"/>
              </a:defRPr>
            </a:lvl5pPr>
            <a:lvl6pPr marL="2514600" indent="-228600" defTabSz="1014413" eaLnBrk="0" fontAlgn="base" hangingPunct="0">
              <a:spcBef>
                <a:spcPct val="20000"/>
              </a:spcBef>
              <a:spcAft>
                <a:spcPct val="0"/>
              </a:spcAft>
              <a:buClr>
                <a:schemeClr val="tx1"/>
              </a:buClr>
              <a:buSzPct val="150000"/>
              <a:buChar char="•"/>
              <a:defRPr sz="2200">
                <a:solidFill>
                  <a:schemeClr val="tx1"/>
                </a:solidFill>
                <a:latin typeface="Helvetica" pitchFamily="2" charset="0"/>
                <a:ea typeface="ＭＳ Ｐゴシック" panose="020B0600070205080204" pitchFamily="34" charset="-128"/>
                <a:cs typeface="Helvetica" pitchFamily="2" charset="0"/>
              </a:defRPr>
            </a:lvl6pPr>
            <a:lvl7pPr marL="2971800" indent="-228600" defTabSz="1014413" eaLnBrk="0" fontAlgn="base" hangingPunct="0">
              <a:spcBef>
                <a:spcPct val="20000"/>
              </a:spcBef>
              <a:spcAft>
                <a:spcPct val="0"/>
              </a:spcAft>
              <a:buClr>
                <a:schemeClr val="tx1"/>
              </a:buClr>
              <a:buSzPct val="150000"/>
              <a:buChar char="•"/>
              <a:defRPr sz="2200">
                <a:solidFill>
                  <a:schemeClr val="tx1"/>
                </a:solidFill>
                <a:latin typeface="Helvetica" pitchFamily="2" charset="0"/>
                <a:ea typeface="ＭＳ Ｐゴシック" panose="020B0600070205080204" pitchFamily="34" charset="-128"/>
                <a:cs typeface="Helvetica" pitchFamily="2" charset="0"/>
              </a:defRPr>
            </a:lvl7pPr>
            <a:lvl8pPr marL="3429000" indent="-228600" defTabSz="1014413" eaLnBrk="0" fontAlgn="base" hangingPunct="0">
              <a:spcBef>
                <a:spcPct val="20000"/>
              </a:spcBef>
              <a:spcAft>
                <a:spcPct val="0"/>
              </a:spcAft>
              <a:buClr>
                <a:schemeClr val="tx1"/>
              </a:buClr>
              <a:buSzPct val="150000"/>
              <a:buChar char="•"/>
              <a:defRPr sz="2200">
                <a:solidFill>
                  <a:schemeClr val="tx1"/>
                </a:solidFill>
                <a:latin typeface="Helvetica" pitchFamily="2" charset="0"/>
                <a:ea typeface="ＭＳ Ｐゴシック" panose="020B0600070205080204" pitchFamily="34" charset="-128"/>
                <a:cs typeface="Helvetica" pitchFamily="2" charset="0"/>
              </a:defRPr>
            </a:lvl8pPr>
            <a:lvl9pPr marL="3886200" indent="-228600" defTabSz="1014413" eaLnBrk="0" fontAlgn="base" hangingPunct="0">
              <a:spcBef>
                <a:spcPct val="20000"/>
              </a:spcBef>
              <a:spcAft>
                <a:spcPct val="0"/>
              </a:spcAft>
              <a:buClr>
                <a:schemeClr val="tx1"/>
              </a:buClr>
              <a:buSzPct val="150000"/>
              <a:buChar char="•"/>
              <a:defRPr sz="2200">
                <a:solidFill>
                  <a:schemeClr val="tx1"/>
                </a:solidFill>
                <a:latin typeface="Helvetica" pitchFamily="2" charset="0"/>
                <a:ea typeface="ＭＳ Ｐゴシック" panose="020B0600070205080204" pitchFamily="34" charset="-128"/>
                <a:cs typeface="Helvetica" pitchFamily="2" charset="0"/>
              </a:defRPr>
            </a:lvl9pPr>
          </a:lstStyle>
          <a:p>
            <a:pPr>
              <a:spcBef>
                <a:spcPct val="0"/>
              </a:spcBef>
              <a:buClrTx/>
              <a:buSzTx/>
              <a:buFontTx/>
              <a:buNone/>
            </a:pPr>
            <a:r>
              <a:rPr lang="en-GB" altLang="en-US" sz="4000" b="0"/>
              <a:t>Steven’s Communication Chart</a:t>
            </a:r>
            <a:endParaRPr lang="en-US" altLang="en-US" sz="4000" b="0"/>
          </a:p>
        </p:txBody>
      </p:sp>
      <p:graphicFrame>
        <p:nvGraphicFramePr>
          <p:cNvPr id="719924" name="Group 52">
            <a:extLst>
              <a:ext uri="{FF2B5EF4-FFF2-40B4-BE49-F238E27FC236}">
                <a16:creationId xmlns:a16="http://schemas.microsoft.com/office/drawing/2014/main" id="{A3EE8266-A9D5-1E4C-990F-77A1190C3810}"/>
              </a:ext>
            </a:extLst>
          </p:cNvPr>
          <p:cNvGraphicFramePr>
            <a:graphicFrameLocks noGrp="1"/>
          </p:cNvGraphicFramePr>
          <p:nvPr/>
        </p:nvGraphicFramePr>
        <p:xfrm>
          <a:off x="119063" y="1004888"/>
          <a:ext cx="9872662" cy="6502401"/>
        </p:xfrm>
        <a:graphic>
          <a:graphicData uri="http://schemas.openxmlformats.org/drawingml/2006/table">
            <a:tbl>
              <a:tblPr/>
              <a:tblGrid>
                <a:gridCol w="2060575">
                  <a:extLst>
                    <a:ext uri="{9D8B030D-6E8A-4147-A177-3AD203B41FA5}">
                      <a16:colId xmlns:a16="http://schemas.microsoft.com/office/drawing/2014/main" val="3318034767"/>
                    </a:ext>
                  </a:extLst>
                </a:gridCol>
                <a:gridCol w="2133600">
                  <a:extLst>
                    <a:ext uri="{9D8B030D-6E8A-4147-A177-3AD203B41FA5}">
                      <a16:colId xmlns:a16="http://schemas.microsoft.com/office/drawing/2014/main" val="1558744497"/>
                    </a:ext>
                  </a:extLst>
                </a:gridCol>
                <a:gridCol w="2286000">
                  <a:extLst>
                    <a:ext uri="{9D8B030D-6E8A-4147-A177-3AD203B41FA5}">
                      <a16:colId xmlns:a16="http://schemas.microsoft.com/office/drawing/2014/main" val="638602072"/>
                    </a:ext>
                  </a:extLst>
                </a:gridCol>
                <a:gridCol w="3392487">
                  <a:extLst>
                    <a:ext uri="{9D8B030D-6E8A-4147-A177-3AD203B41FA5}">
                      <a16:colId xmlns:a16="http://schemas.microsoft.com/office/drawing/2014/main" val="2576910124"/>
                    </a:ext>
                  </a:extLst>
                </a:gridCol>
              </a:tblGrid>
              <a:tr h="833438">
                <a:tc>
                  <a:txBody>
                    <a:bodyPr/>
                    <a:lstStyle>
                      <a:lvl1pPr defTabSz="45720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1pPr>
                      <a:lvl2pPr marL="742950" indent="-285750" defTabSz="45720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2pPr>
                      <a:lvl3pPr marL="1143000" indent="-228600" defTabSz="45720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3pPr>
                      <a:lvl4pPr marL="1600200" indent="-228600" defTabSz="45720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4pPr>
                      <a:lvl5pPr marL="2057400" indent="-228600" defTabSz="45720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5pPr>
                      <a:lvl6pPr marL="2514600" indent="-228600" defTabSz="4572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6pPr>
                      <a:lvl7pPr marL="2971800" indent="-228600" defTabSz="4572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7pPr>
                      <a:lvl8pPr marL="3429000" indent="-228600" defTabSz="4572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8pPr>
                      <a:lvl9pPr marL="3886200" indent="-228600" defTabSz="4572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What is happening…</a:t>
                      </a:r>
                    </a:p>
                    <a:p>
                      <a:pPr marL="0" marR="0" lvl="0" indent="0" algn="ctr" defTabSz="457200" rtl="0" eaLnBrk="0" fontAlgn="base" latinLnBrk="0" hangingPunct="0">
                        <a:lnSpc>
                          <a:spcPct val="100000"/>
                        </a:lnSpc>
                        <a:spcBef>
                          <a:spcPct val="0"/>
                        </a:spcBef>
                        <a:spcAft>
                          <a:spcPct val="0"/>
                        </a:spcAft>
                        <a:buClrTx/>
                        <a:buSzTx/>
                        <a:buFontTx/>
                        <a:buNone/>
                        <a:tabLst/>
                      </a:pPr>
                      <a:r>
                        <a:rPr kumimoji="0" lang="en-US" altLang="en-US" sz="1600" b="1" i="1"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This is going on…</a:t>
                      </a:r>
                      <a:endParaRPr kumimoji="0" lang="en-US" altLang="en-US" sz="16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endParaRPr>
                    </a:p>
                  </a:txBody>
                  <a:tcPr marL="101362" marR="101362" marT="50677" marB="50677" anchor="ctr" horzOverflow="overflow">
                    <a:lnL w="12700" cap="flat" cmpd="sng" algn="ctr">
                      <a:solidFill>
                        <a:srgbClr val="080808"/>
                      </a:solidFill>
                      <a:prstDash val="solid"/>
                      <a:round/>
                      <a:headEnd type="none" w="med" len="med"/>
                      <a:tailEnd type="none" w="med" len="med"/>
                    </a:lnL>
                    <a:lnR w="12700" cap="flat" cmpd="sng" algn="ctr">
                      <a:solidFill>
                        <a:srgbClr val="080808"/>
                      </a:solidFill>
                      <a:prstDash val="solid"/>
                      <a:round/>
                      <a:headEnd type="none" w="med" len="med"/>
                      <a:tailEnd type="none" w="med" len="med"/>
                    </a:lnR>
                    <a:lnT w="12700" cap="flat" cmpd="sng" algn="ctr">
                      <a:solidFill>
                        <a:srgbClr val="080808"/>
                      </a:solidFill>
                      <a:prstDash val="solid"/>
                      <a:round/>
                      <a:headEnd type="none" w="med" len="med"/>
                      <a:tailEnd type="none" w="med" len="med"/>
                    </a:lnT>
                    <a:lnB w="12700" cap="flat" cmpd="sng" algn="ctr">
                      <a:solidFill>
                        <a:srgbClr val="080808"/>
                      </a:solidFill>
                      <a:prstDash val="solid"/>
                      <a:round/>
                      <a:headEnd type="none" w="med" len="med"/>
                      <a:tailEnd type="none" w="med" len="med"/>
                    </a:lnB>
                    <a:lnTlToBr>
                      <a:noFill/>
                    </a:lnTlToBr>
                    <a:lnBlToTr>
                      <a:noFill/>
                    </a:lnBlToTr>
                    <a:noFill/>
                  </a:tcPr>
                </a:tc>
                <a:tc>
                  <a:txBody>
                    <a:bodyPr/>
                    <a:lstStyle>
                      <a:lvl1pPr defTabSz="45720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1pPr>
                      <a:lvl2pPr marL="742950" indent="-285750" defTabSz="45720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2pPr>
                      <a:lvl3pPr marL="1143000" indent="-228600" defTabSz="45720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3pPr>
                      <a:lvl4pPr marL="1600200" indent="-228600" defTabSz="45720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4pPr>
                      <a:lvl5pPr marL="2057400" indent="-228600" defTabSz="45720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5pPr>
                      <a:lvl6pPr marL="2514600" indent="-228600" defTabSz="4572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6pPr>
                      <a:lvl7pPr marL="2971800" indent="-228600" defTabSz="4572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7pPr>
                      <a:lvl8pPr marL="3429000" indent="-228600" defTabSz="4572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8pPr>
                      <a:lvl9pPr marL="3886200" indent="-228600" defTabSz="4572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0000"/>
                          </a:solidFill>
                          <a:effectLst/>
                          <a:latin typeface="Arial" panose="020B0604020202020204" pitchFamily="34" charset="0"/>
                          <a:ea typeface="ＭＳ Ｐゴシック" panose="020B0600070205080204" pitchFamily="34" charset="-128"/>
                        </a:rPr>
                        <a:t>Steven does this…</a:t>
                      </a:r>
                    </a:p>
                    <a:p>
                      <a:pPr marL="0" marR="0" lvl="0" indent="0" algn="ctr" defTabSz="457200" rtl="0" eaLnBrk="0" fontAlgn="base" latinLnBrk="0" hangingPunct="0">
                        <a:lnSpc>
                          <a:spcPct val="100000"/>
                        </a:lnSpc>
                        <a:spcBef>
                          <a:spcPct val="0"/>
                        </a:spcBef>
                        <a:spcAft>
                          <a:spcPct val="0"/>
                        </a:spcAft>
                        <a:buClrTx/>
                        <a:buSzTx/>
                        <a:buFontTx/>
                        <a:buNone/>
                        <a:tabLst/>
                      </a:pPr>
                      <a:r>
                        <a:rPr kumimoji="0" lang="en-US" altLang="en-US" sz="1600" b="1" i="1" u="none" strike="noStrike" cap="none" normalizeH="0" baseline="0" dirty="0">
                          <a:ln>
                            <a:noFill/>
                          </a:ln>
                          <a:solidFill>
                            <a:srgbClr val="000000"/>
                          </a:solidFill>
                          <a:effectLst/>
                          <a:latin typeface="Arial" panose="020B0604020202020204" pitchFamily="34" charset="0"/>
                          <a:ea typeface="ＭＳ Ｐゴシック" panose="020B0600070205080204" pitchFamily="34" charset="-128"/>
                        </a:rPr>
                        <a:t>I do this….</a:t>
                      </a:r>
                      <a:endParaRPr kumimoji="0" lang="en-US" altLang="en-US" sz="1600" b="1" i="0" u="none" strike="noStrike" cap="none" normalizeH="0" baseline="0" dirty="0">
                        <a:ln>
                          <a:noFill/>
                        </a:ln>
                        <a:solidFill>
                          <a:srgbClr val="000000"/>
                        </a:solidFill>
                        <a:effectLst/>
                        <a:latin typeface="Arial" panose="020B0604020202020204" pitchFamily="34" charset="0"/>
                        <a:ea typeface="ＭＳ Ｐゴシック" panose="020B0600070205080204" pitchFamily="34" charset="-128"/>
                      </a:endParaRPr>
                    </a:p>
                  </a:txBody>
                  <a:tcPr marL="101362" marR="101362" marT="50677" marB="50677" anchor="ctr" horzOverflow="overflow">
                    <a:lnL w="12700" cap="flat" cmpd="sng" algn="ctr">
                      <a:solidFill>
                        <a:srgbClr val="080808"/>
                      </a:solidFill>
                      <a:prstDash val="solid"/>
                      <a:round/>
                      <a:headEnd type="none" w="med" len="med"/>
                      <a:tailEnd type="none" w="med" len="med"/>
                    </a:lnL>
                    <a:lnR w="12700" cap="flat" cmpd="sng" algn="ctr">
                      <a:solidFill>
                        <a:srgbClr val="080808"/>
                      </a:solidFill>
                      <a:prstDash val="solid"/>
                      <a:round/>
                      <a:headEnd type="none" w="med" len="med"/>
                      <a:tailEnd type="none" w="med" len="med"/>
                    </a:lnR>
                    <a:lnT w="12700" cap="flat" cmpd="sng" algn="ctr">
                      <a:solidFill>
                        <a:srgbClr val="080808"/>
                      </a:solidFill>
                      <a:prstDash val="solid"/>
                      <a:round/>
                      <a:headEnd type="none" w="med" len="med"/>
                      <a:tailEnd type="none" w="med" len="med"/>
                    </a:lnT>
                    <a:lnB w="12700" cap="flat" cmpd="sng" algn="ctr">
                      <a:solidFill>
                        <a:srgbClr val="080808"/>
                      </a:solidFill>
                      <a:prstDash val="solid"/>
                      <a:round/>
                      <a:headEnd type="none" w="med" len="med"/>
                      <a:tailEnd type="none" w="med" len="med"/>
                    </a:lnB>
                    <a:lnTlToBr>
                      <a:noFill/>
                    </a:lnTlToBr>
                    <a:lnBlToTr>
                      <a:noFill/>
                    </a:lnBlToTr>
                    <a:noFill/>
                  </a:tcPr>
                </a:tc>
                <a:tc>
                  <a:txBody>
                    <a:bodyPr/>
                    <a:lstStyle>
                      <a:lvl1pPr defTabSz="45720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1pPr>
                      <a:lvl2pPr marL="742950" indent="-285750" defTabSz="45720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2pPr>
                      <a:lvl3pPr marL="1143000" indent="-228600" defTabSz="45720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3pPr>
                      <a:lvl4pPr marL="1600200" indent="-228600" defTabSz="45720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4pPr>
                      <a:lvl5pPr marL="2057400" indent="-228600" defTabSz="45720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5pPr>
                      <a:lvl6pPr marL="2514600" indent="-228600" defTabSz="4572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6pPr>
                      <a:lvl7pPr marL="2971800" indent="-228600" defTabSz="4572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7pPr>
                      <a:lvl8pPr marL="3429000" indent="-228600" defTabSz="4572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8pPr>
                      <a:lvl9pPr marL="3886200" indent="-228600" defTabSz="4572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We think it means…</a:t>
                      </a:r>
                    </a:p>
                    <a:p>
                      <a:pPr marL="0" marR="0" lvl="0" indent="0" algn="ctr" defTabSz="457200" rtl="0" eaLnBrk="0" fontAlgn="base" latinLnBrk="0" hangingPunct="0">
                        <a:lnSpc>
                          <a:spcPct val="100000"/>
                        </a:lnSpc>
                        <a:spcBef>
                          <a:spcPct val="0"/>
                        </a:spcBef>
                        <a:spcAft>
                          <a:spcPct val="0"/>
                        </a:spcAft>
                        <a:buClrTx/>
                        <a:buSzTx/>
                        <a:buFontTx/>
                        <a:buNone/>
                        <a:tabLst/>
                      </a:pPr>
                      <a:r>
                        <a:rPr kumimoji="0" lang="en-US" altLang="en-US" sz="1600" b="1" i="1"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It means..</a:t>
                      </a:r>
                      <a:endParaRPr kumimoji="0" lang="en-US" altLang="en-US" sz="16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endParaRPr>
                    </a:p>
                  </a:txBody>
                  <a:tcPr marL="101362" marR="101362" marT="50677" marB="50677" anchor="ctr" horzOverflow="overflow">
                    <a:lnL w="12700" cap="flat" cmpd="sng" algn="ctr">
                      <a:solidFill>
                        <a:srgbClr val="080808"/>
                      </a:solidFill>
                      <a:prstDash val="solid"/>
                      <a:round/>
                      <a:headEnd type="none" w="med" len="med"/>
                      <a:tailEnd type="none" w="med" len="med"/>
                    </a:lnL>
                    <a:lnR w="12700" cap="flat" cmpd="sng" algn="ctr">
                      <a:solidFill>
                        <a:srgbClr val="080808"/>
                      </a:solidFill>
                      <a:prstDash val="solid"/>
                      <a:round/>
                      <a:headEnd type="none" w="med" len="med"/>
                      <a:tailEnd type="none" w="med" len="med"/>
                    </a:lnR>
                    <a:lnT w="12700" cap="flat" cmpd="sng" algn="ctr">
                      <a:solidFill>
                        <a:srgbClr val="080808"/>
                      </a:solidFill>
                      <a:prstDash val="solid"/>
                      <a:round/>
                      <a:headEnd type="none" w="med" len="med"/>
                      <a:tailEnd type="none" w="med" len="med"/>
                    </a:lnT>
                    <a:lnB w="12700" cap="flat" cmpd="sng" algn="ctr">
                      <a:solidFill>
                        <a:srgbClr val="080808"/>
                      </a:solidFill>
                      <a:prstDash val="solid"/>
                      <a:round/>
                      <a:headEnd type="none" w="med" len="med"/>
                      <a:tailEnd type="none" w="med" len="med"/>
                    </a:lnB>
                    <a:lnTlToBr>
                      <a:noFill/>
                    </a:lnTlToBr>
                    <a:lnBlToTr>
                      <a:noFill/>
                    </a:lnBlToTr>
                    <a:noFill/>
                  </a:tcPr>
                </a:tc>
                <a:tc>
                  <a:txBody>
                    <a:bodyPr/>
                    <a:lstStyle>
                      <a:lvl1pPr defTabSz="45720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1pPr>
                      <a:lvl2pPr marL="742950" indent="-285750" defTabSz="45720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2pPr>
                      <a:lvl3pPr marL="1143000" indent="-228600" defTabSz="45720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3pPr>
                      <a:lvl4pPr marL="1600200" indent="-228600" defTabSz="45720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4pPr>
                      <a:lvl5pPr marL="2057400" indent="-228600" defTabSz="45720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5pPr>
                      <a:lvl6pPr marL="2514600" indent="-228600" defTabSz="4572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6pPr>
                      <a:lvl7pPr marL="2971800" indent="-228600" defTabSz="4572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7pPr>
                      <a:lvl8pPr marL="3429000" indent="-228600" defTabSz="4572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8pPr>
                      <a:lvl9pPr marL="3886200" indent="-228600" defTabSz="4572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And we should…</a:t>
                      </a:r>
                    </a:p>
                    <a:p>
                      <a:pPr marL="0" marR="0" lvl="0" indent="0" algn="ctr" defTabSz="457200" rtl="0" eaLnBrk="0" fontAlgn="base" latinLnBrk="0" hangingPunct="0">
                        <a:lnSpc>
                          <a:spcPct val="100000"/>
                        </a:lnSpc>
                        <a:spcBef>
                          <a:spcPct val="0"/>
                        </a:spcBef>
                        <a:spcAft>
                          <a:spcPct val="0"/>
                        </a:spcAft>
                        <a:buClrTx/>
                        <a:buSzTx/>
                        <a:buFontTx/>
                        <a:buNone/>
                        <a:tabLst/>
                      </a:pPr>
                      <a:r>
                        <a:rPr kumimoji="0" lang="en-US" altLang="en-US" sz="1600" b="1" i="1"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I want you to….</a:t>
                      </a:r>
                      <a:endParaRPr kumimoji="0" lang="en-US" altLang="en-US" sz="16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endParaRPr>
                    </a:p>
                  </a:txBody>
                  <a:tcPr marL="101362" marR="101362" marT="50677" marB="50677" anchor="ctr" horzOverflow="overflow">
                    <a:lnL w="12700" cap="flat" cmpd="sng" algn="ctr">
                      <a:solidFill>
                        <a:srgbClr val="080808"/>
                      </a:solidFill>
                      <a:prstDash val="solid"/>
                      <a:round/>
                      <a:headEnd type="none" w="med" len="med"/>
                      <a:tailEnd type="none" w="med" len="med"/>
                    </a:lnL>
                    <a:lnR w="12700" cap="flat" cmpd="sng" algn="ctr">
                      <a:solidFill>
                        <a:srgbClr val="080808"/>
                      </a:solidFill>
                      <a:prstDash val="solid"/>
                      <a:round/>
                      <a:headEnd type="none" w="med" len="med"/>
                      <a:tailEnd type="none" w="med" len="med"/>
                    </a:lnR>
                    <a:lnT w="12700" cap="flat" cmpd="sng" algn="ctr">
                      <a:solidFill>
                        <a:srgbClr val="080808"/>
                      </a:solidFill>
                      <a:prstDash val="solid"/>
                      <a:round/>
                      <a:headEnd type="none" w="med" len="med"/>
                      <a:tailEnd type="none" w="med" len="med"/>
                    </a:lnT>
                    <a:lnB w="12700" cap="flat" cmpd="sng" algn="ctr">
                      <a:solidFill>
                        <a:srgbClr val="080808"/>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824724680"/>
                  </a:ext>
                </a:extLst>
              </a:tr>
              <a:tr h="814388">
                <a:tc>
                  <a:txBody>
                    <a:bodyPr/>
                    <a:lstStyle>
                      <a:lvl1pPr defTabSz="45720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1pPr>
                      <a:lvl2pPr marL="742950" indent="-285750" defTabSz="45720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2pPr>
                      <a:lvl3pPr marL="1143000" indent="-228600" defTabSz="45720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3pPr>
                      <a:lvl4pPr marL="1600200" indent="-228600" defTabSz="45720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4pPr>
                      <a:lvl5pPr marL="2057400" indent="-228600" defTabSz="45720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5pPr>
                      <a:lvl6pPr marL="2514600" indent="-228600" defTabSz="4572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6pPr>
                      <a:lvl7pPr marL="2971800" indent="-228600" defTabSz="4572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7pPr>
                      <a:lvl8pPr marL="3429000" indent="-228600" defTabSz="4572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8pPr>
                      <a:lvl9pPr marL="3886200" indent="-228600" defTabSz="4572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altLang="en-US" sz="16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Anytime</a:t>
                      </a:r>
                      <a:endParaRPr kumimoji="0" lang="en-US" altLang="en-US" sz="16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endParaRPr>
                    </a:p>
                  </a:txBody>
                  <a:tcPr marL="101362" marR="101362" marT="50677" marB="50677" horzOverflow="overflow">
                    <a:lnL w="12700" cap="flat" cmpd="sng" algn="ctr">
                      <a:solidFill>
                        <a:srgbClr val="080808"/>
                      </a:solidFill>
                      <a:prstDash val="solid"/>
                      <a:round/>
                      <a:headEnd type="none" w="med" len="med"/>
                      <a:tailEnd type="none" w="med" len="med"/>
                    </a:lnL>
                    <a:lnR w="12700" cap="flat" cmpd="sng" algn="ctr">
                      <a:solidFill>
                        <a:srgbClr val="080808"/>
                      </a:solidFill>
                      <a:prstDash val="solid"/>
                      <a:round/>
                      <a:headEnd type="none" w="med" len="med"/>
                      <a:tailEnd type="none" w="med" len="med"/>
                    </a:lnR>
                    <a:lnT w="12700" cap="flat" cmpd="sng" algn="ctr">
                      <a:solidFill>
                        <a:srgbClr val="080808"/>
                      </a:solidFill>
                      <a:prstDash val="solid"/>
                      <a:round/>
                      <a:headEnd type="none" w="med" len="med"/>
                      <a:tailEnd type="none" w="med" len="med"/>
                    </a:lnT>
                    <a:lnB w="12700" cap="flat" cmpd="sng" algn="ctr">
                      <a:solidFill>
                        <a:srgbClr val="080808"/>
                      </a:solidFill>
                      <a:prstDash val="solid"/>
                      <a:round/>
                      <a:headEnd type="none" w="med" len="med"/>
                      <a:tailEnd type="none" w="med" len="med"/>
                    </a:lnB>
                    <a:lnTlToBr>
                      <a:noFill/>
                    </a:lnTlToBr>
                    <a:lnBlToTr>
                      <a:noFill/>
                    </a:lnBlToTr>
                    <a:noFill/>
                  </a:tcPr>
                </a:tc>
                <a:tc>
                  <a:txBody>
                    <a:bodyPr/>
                    <a:lstStyle>
                      <a:lvl1pPr defTabSz="45720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1pPr>
                      <a:lvl2pPr marL="742950" indent="-285750" defTabSz="45720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2pPr>
                      <a:lvl3pPr marL="1143000" indent="-228600" defTabSz="45720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3pPr>
                      <a:lvl4pPr marL="1600200" indent="-228600" defTabSz="45720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4pPr>
                      <a:lvl5pPr marL="2057400" indent="-228600" defTabSz="45720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5pPr>
                      <a:lvl6pPr marL="2514600" indent="-228600" defTabSz="4572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6pPr>
                      <a:lvl7pPr marL="2971800" indent="-228600" defTabSz="4572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7pPr>
                      <a:lvl8pPr marL="3429000" indent="-228600" defTabSz="4572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8pPr>
                      <a:lvl9pPr marL="3886200" indent="-228600" defTabSz="4572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altLang="en-US" sz="16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Approaches you &amp; scratches his chin</a:t>
                      </a:r>
                      <a:endParaRPr kumimoji="0" lang="en-US" altLang="en-US" sz="16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endParaRPr>
                    </a:p>
                  </a:txBody>
                  <a:tcPr marL="101362" marR="101362" marT="50677" marB="50677" horzOverflow="overflow">
                    <a:lnL w="12700" cap="flat" cmpd="sng" algn="ctr">
                      <a:solidFill>
                        <a:srgbClr val="080808"/>
                      </a:solidFill>
                      <a:prstDash val="solid"/>
                      <a:round/>
                      <a:headEnd type="none" w="med" len="med"/>
                      <a:tailEnd type="none" w="med" len="med"/>
                    </a:lnL>
                    <a:lnR w="12700" cap="flat" cmpd="sng" algn="ctr">
                      <a:solidFill>
                        <a:srgbClr val="080808"/>
                      </a:solidFill>
                      <a:prstDash val="solid"/>
                      <a:round/>
                      <a:headEnd type="none" w="med" len="med"/>
                      <a:tailEnd type="none" w="med" len="med"/>
                    </a:lnR>
                    <a:lnT w="12700" cap="flat" cmpd="sng" algn="ctr">
                      <a:solidFill>
                        <a:srgbClr val="080808"/>
                      </a:solidFill>
                      <a:prstDash val="solid"/>
                      <a:round/>
                      <a:headEnd type="none" w="med" len="med"/>
                      <a:tailEnd type="none" w="med" len="med"/>
                    </a:lnT>
                    <a:lnB w="12700" cap="flat" cmpd="sng" algn="ctr">
                      <a:solidFill>
                        <a:srgbClr val="080808"/>
                      </a:solidFill>
                      <a:prstDash val="solid"/>
                      <a:round/>
                      <a:headEnd type="none" w="med" len="med"/>
                      <a:tailEnd type="none" w="med" len="med"/>
                    </a:lnB>
                    <a:lnTlToBr>
                      <a:noFill/>
                    </a:lnTlToBr>
                    <a:lnBlToTr>
                      <a:noFill/>
                    </a:lnBlToTr>
                    <a:noFill/>
                  </a:tcPr>
                </a:tc>
                <a:tc>
                  <a:txBody>
                    <a:bodyPr/>
                    <a:lstStyle>
                      <a:lvl1pPr defTabSz="45720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1pPr>
                      <a:lvl2pPr marL="742950" indent="-285750" defTabSz="45720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2pPr>
                      <a:lvl3pPr marL="1143000" indent="-228600" defTabSz="45720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3pPr>
                      <a:lvl4pPr marL="1600200" indent="-228600" defTabSz="45720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4pPr>
                      <a:lvl5pPr marL="2057400" indent="-228600" defTabSz="45720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5pPr>
                      <a:lvl6pPr marL="2514600" indent="-228600" defTabSz="4572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6pPr>
                      <a:lvl7pPr marL="2971800" indent="-228600" defTabSz="4572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7pPr>
                      <a:lvl8pPr marL="3429000" indent="-228600" defTabSz="4572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8pPr>
                      <a:lvl9pPr marL="3886200" indent="-228600" defTabSz="4572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altLang="en-US" sz="16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He wants to go to the toilet</a:t>
                      </a:r>
                      <a:endParaRPr kumimoji="0" lang="en-US" altLang="en-US" sz="16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endParaRPr>
                    </a:p>
                  </a:txBody>
                  <a:tcPr marL="101362" marR="101362" marT="50677" marB="50677" horzOverflow="overflow">
                    <a:lnL w="12700" cap="flat" cmpd="sng" algn="ctr">
                      <a:solidFill>
                        <a:srgbClr val="080808"/>
                      </a:solidFill>
                      <a:prstDash val="solid"/>
                      <a:round/>
                      <a:headEnd type="none" w="med" len="med"/>
                      <a:tailEnd type="none" w="med" len="med"/>
                    </a:lnL>
                    <a:lnR w="12700" cap="flat" cmpd="sng" algn="ctr">
                      <a:solidFill>
                        <a:srgbClr val="080808"/>
                      </a:solidFill>
                      <a:prstDash val="solid"/>
                      <a:round/>
                      <a:headEnd type="none" w="med" len="med"/>
                      <a:tailEnd type="none" w="med" len="med"/>
                    </a:lnR>
                    <a:lnT w="12700" cap="flat" cmpd="sng" algn="ctr">
                      <a:solidFill>
                        <a:srgbClr val="080808"/>
                      </a:solidFill>
                      <a:prstDash val="solid"/>
                      <a:round/>
                      <a:headEnd type="none" w="med" len="med"/>
                      <a:tailEnd type="none" w="med" len="med"/>
                    </a:lnT>
                    <a:lnB w="12700" cap="flat" cmpd="sng" algn="ctr">
                      <a:solidFill>
                        <a:srgbClr val="080808"/>
                      </a:solidFill>
                      <a:prstDash val="solid"/>
                      <a:round/>
                      <a:headEnd type="none" w="med" len="med"/>
                      <a:tailEnd type="none" w="med" len="med"/>
                    </a:lnB>
                    <a:lnTlToBr>
                      <a:noFill/>
                    </a:lnTlToBr>
                    <a:lnBlToTr>
                      <a:noFill/>
                    </a:lnBlToTr>
                    <a:noFill/>
                  </a:tcPr>
                </a:tc>
                <a:tc>
                  <a:txBody>
                    <a:bodyPr/>
                    <a:lstStyle>
                      <a:lvl1pPr defTabSz="45720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1pPr>
                      <a:lvl2pPr marL="742950" indent="-285750" defTabSz="45720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2pPr>
                      <a:lvl3pPr marL="1143000" indent="-228600" defTabSz="45720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3pPr>
                      <a:lvl4pPr marL="1600200" indent="-228600" defTabSz="45720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4pPr>
                      <a:lvl5pPr marL="2057400" indent="-228600" defTabSz="45720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5pPr>
                      <a:lvl6pPr marL="2514600" indent="-228600" defTabSz="4572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6pPr>
                      <a:lvl7pPr marL="2971800" indent="-228600" defTabSz="4572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7pPr>
                      <a:lvl8pPr marL="3429000" indent="-228600" defTabSz="4572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8pPr>
                      <a:lvl9pPr marL="3886200" indent="-228600" defTabSz="4572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altLang="en-US" sz="16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Support him to the bathroom</a:t>
                      </a:r>
                      <a:endParaRPr kumimoji="0" lang="en-US" altLang="en-US" sz="16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endParaRPr>
                    </a:p>
                  </a:txBody>
                  <a:tcPr marL="101362" marR="101362" marT="50677" marB="50677" horzOverflow="overflow">
                    <a:lnL w="12700" cap="flat" cmpd="sng" algn="ctr">
                      <a:solidFill>
                        <a:srgbClr val="080808"/>
                      </a:solidFill>
                      <a:prstDash val="solid"/>
                      <a:round/>
                      <a:headEnd type="none" w="med" len="med"/>
                      <a:tailEnd type="none" w="med" len="med"/>
                    </a:lnL>
                    <a:lnR w="12700" cap="flat" cmpd="sng" algn="ctr">
                      <a:solidFill>
                        <a:srgbClr val="080808"/>
                      </a:solidFill>
                      <a:prstDash val="solid"/>
                      <a:round/>
                      <a:headEnd type="none" w="med" len="med"/>
                      <a:tailEnd type="none" w="med" len="med"/>
                    </a:lnR>
                    <a:lnT w="12700" cap="flat" cmpd="sng" algn="ctr">
                      <a:solidFill>
                        <a:srgbClr val="080808"/>
                      </a:solidFill>
                      <a:prstDash val="solid"/>
                      <a:round/>
                      <a:headEnd type="none" w="med" len="med"/>
                      <a:tailEnd type="none" w="med" len="med"/>
                    </a:lnT>
                    <a:lnB w="12700" cap="flat" cmpd="sng" algn="ctr">
                      <a:solidFill>
                        <a:srgbClr val="080808"/>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7328463"/>
                  </a:ext>
                </a:extLst>
              </a:tr>
              <a:tr h="1320800">
                <a:tc>
                  <a:txBody>
                    <a:bodyPr/>
                    <a:lstStyle>
                      <a:lvl1pPr defTabSz="45720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1pPr>
                      <a:lvl2pPr marL="742950" indent="-285750" defTabSz="45720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2pPr>
                      <a:lvl3pPr marL="1143000" indent="-228600" defTabSz="45720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3pPr>
                      <a:lvl4pPr marL="1600200" indent="-228600" defTabSz="45720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4pPr>
                      <a:lvl5pPr marL="2057400" indent="-228600" defTabSz="45720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5pPr>
                      <a:lvl6pPr marL="2514600" indent="-228600" defTabSz="4572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6pPr>
                      <a:lvl7pPr marL="2971800" indent="-228600" defTabSz="4572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7pPr>
                      <a:lvl8pPr marL="3429000" indent="-228600" defTabSz="4572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8pPr>
                      <a:lvl9pPr marL="3886200" indent="-228600" defTabSz="4572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
                          <a:schemeClr val="bg1"/>
                        </a:buClr>
                        <a:buSzPct val="150000"/>
                        <a:buFontTx/>
                        <a:buNone/>
                        <a:tabLst/>
                      </a:pPr>
                      <a:r>
                        <a:rPr kumimoji="0" lang="en-GB" altLang="en-US" sz="16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Anytime</a:t>
                      </a:r>
                      <a:endParaRPr kumimoji="0" lang="en-US" altLang="en-US" sz="16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endParaRPr>
                    </a:p>
                  </a:txBody>
                  <a:tcPr marL="101362" marR="101362" marT="50677" marB="50677" horzOverflow="overflow">
                    <a:lnL w="12700" cap="flat" cmpd="sng" algn="ctr">
                      <a:solidFill>
                        <a:srgbClr val="080808"/>
                      </a:solidFill>
                      <a:prstDash val="solid"/>
                      <a:round/>
                      <a:headEnd type="none" w="med" len="med"/>
                      <a:tailEnd type="none" w="med" len="med"/>
                    </a:lnL>
                    <a:lnR w="12700" cap="flat" cmpd="sng" algn="ctr">
                      <a:solidFill>
                        <a:srgbClr val="080808"/>
                      </a:solidFill>
                      <a:prstDash val="solid"/>
                      <a:round/>
                      <a:headEnd type="none" w="med" len="med"/>
                      <a:tailEnd type="none" w="med" len="med"/>
                    </a:lnR>
                    <a:lnT w="12700" cap="flat" cmpd="sng" algn="ctr">
                      <a:solidFill>
                        <a:srgbClr val="080808"/>
                      </a:solidFill>
                      <a:prstDash val="solid"/>
                      <a:round/>
                      <a:headEnd type="none" w="med" len="med"/>
                      <a:tailEnd type="none" w="med" len="med"/>
                    </a:lnT>
                    <a:lnB w="12700" cap="flat" cmpd="sng" algn="ctr">
                      <a:solidFill>
                        <a:srgbClr val="080808"/>
                      </a:solidFill>
                      <a:prstDash val="solid"/>
                      <a:round/>
                      <a:headEnd type="none" w="med" len="med"/>
                      <a:tailEnd type="none" w="med" len="med"/>
                    </a:lnB>
                    <a:lnTlToBr>
                      <a:noFill/>
                    </a:lnTlToBr>
                    <a:lnBlToTr>
                      <a:noFill/>
                    </a:lnBlToTr>
                    <a:noFill/>
                  </a:tcPr>
                </a:tc>
                <a:tc>
                  <a:txBody>
                    <a:bodyPr/>
                    <a:lstStyle>
                      <a:lvl1pPr defTabSz="45720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1pPr>
                      <a:lvl2pPr marL="742950" indent="-285750" defTabSz="45720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2pPr>
                      <a:lvl3pPr marL="1143000" indent="-228600" defTabSz="45720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3pPr>
                      <a:lvl4pPr marL="1600200" indent="-228600" defTabSz="45720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4pPr>
                      <a:lvl5pPr marL="2057400" indent="-228600" defTabSz="45720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5pPr>
                      <a:lvl6pPr marL="2514600" indent="-228600" defTabSz="4572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6pPr>
                      <a:lvl7pPr marL="2971800" indent="-228600" defTabSz="4572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7pPr>
                      <a:lvl8pPr marL="3429000" indent="-228600" defTabSz="4572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8pPr>
                      <a:lvl9pPr marL="3886200" indent="-228600" defTabSz="4572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
                          <a:schemeClr val="bg1"/>
                        </a:buClr>
                        <a:buSzPct val="150000"/>
                        <a:buFontTx/>
                        <a:buNone/>
                        <a:tabLst/>
                      </a:pPr>
                      <a:r>
                        <a:rPr kumimoji="0" lang="en-GB" altLang="en-US" sz="16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Sits rubbing his knees</a:t>
                      </a:r>
                      <a:endParaRPr kumimoji="0" lang="en-US" altLang="en-US" sz="16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endParaRPr>
                    </a:p>
                  </a:txBody>
                  <a:tcPr marL="101362" marR="101362" marT="50677" marB="50677" horzOverflow="overflow">
                    <a:lnL w="12700" cap="flat" cmpd="sng" algn="ctr">
                      <a:solidFill>
                        <a:srgbClr val="080808"/>
                      </a:solidFill>
                      <a:prstDash val="solid"/>
                      <a:round/>
                      <a:headEnd type="none" w="med" len="med"/>
                      <a:tailEnd type="none" w="med" len="med"/>
                    </a:lnL>
                    <a:lnR w="12700" cap="flat" cmpd="sng" algn="ctr">
                      <a:solidFill>
                        <a:srgbClr val="080808"/>
                      </a:solidFill>
                      <a:prstDash val="solid"/>
                      <a:round/>
                      <a:headEnd type="none" w="med" len="med"/>
                      <a:tailEnd type="none" w="med" len="med"/>
                    </a:lnR>
                    <a:lnT w="12700" cap="flat" cmpd="sng" algn="ctr">
                      <a:solidFill>
                        <a:srgbClr val="080808"/>
                      </a:solidFill>
                      <a:prstDash val="solid"/>
                      <a:round/>
                      <a:headEnd type="none" w="med" len="med"/>
                      <a:tailEnd type="none" w="med" len="med"/>
                    </a:lnT>
                    <a:lnB w="12700" cap="flat" cmpd="sng" algn="ctr">
                      <a:solidFill>
                        <a:srgbClr val="080808"/>
                      </a:solidFill>
                      <a:prstDash val="solid"/>
                      <a:round/>
                      <a:headEnd type="none" w="med" len="med"/>
                      <a:tailEnd type="none" w="med" len="med"/>
                    </a:lnB>
                    <a:lnTlToBr>
                      <a:noFill/>
                    </a:lnTlToBr>
                    <a:lnBlToTr>
                      <a:noFill/>
                    </a:lnBlToTr>
                    <a:noFill/>
                  </a:tcPr>
                </a:tc>
                <a:tc>
                  <a:txBody>
                    <a:bodyPr/>
                    <a:lstStyle>
                      <a:lvl1pPr defTabSz="45720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1pPr>
                      <a:lvl2pPr marL="742950" indent="-285750" defTabSz="45720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2pPr>
                      <a:lvl3pPr marL="1143000" indent="-228600" defTabSz="45720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3pPr>
                      <a:lvl4pPr marL="1600200" indent="-228600" defTabSz="45720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4pPr>
                      <a:lvl5pPr marL="2057400" indent="-228600" defTabSz="45720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5pPr>
                      <a:lvl6pPr marL="2514600" indent="-228600" defTabSz="4572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6pPr>
                      <a:lvl7pPr marL="2971800" indent="-228600" defTabSz="4572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7pPr>
                      <a:lvl8pPr marL="3429000" indent="-228600" defTabSz="4572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8pPr>
                      <a:lvl9pPr marL="3886200" indent="-228600" defTabSz="4572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
                          <a:schemeClr val="bg1"/>
                        </a:buClr>
                        <a:buSzPct val="150000"/>
                        <a:buFontTx/>
                        <a:buNone/>
                        <a:tabLst/>
                      </a:pPr>
                      <a:r>
                        <a:rPr kumimoji="0" lang="en-GB" altLang="en-US" sz="16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He is bored</a:t>
                      </a:r>
                      <a:endParaRPr kumimoji="0" lang="en-US" altLang="en-US" sz="16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endParaRPr>
                    </a:p>
                  </a:txBody>
                  <a:tcPr marL="101362" marR="101362" marT="50677" marB="50677" horzOverflow="overflow">
                    <a:lnL w="12700" cap="flat" cmpd="sng" algn="ctr">
                      <a:solidFill>
                        <a:srgbClr val="080808"/>
                      </a:solidFill>
                      <a:prstDash val="solid"/>
                      <a:round/>
                      <a:headEnd type="none" w="med" len="med"/>
                      <a:tailEnd type="none" w="med" len="med"/>
                    </a:lnL>
                    <a:lnR w="12700" cap="flat" cmpd="sng" algn="ctr">
                      <a:solidFill>
                        <a:srgbClr val="080808"/>
                      </a:solidFill>
                      <a:prstDash val="solid"/>
                      <a:round/>
                      <a:headEnd type="none" w="med" len="med"/>
                      <a:tailEnd type="none" w="med" len="med"/>
                    </a:lnR>
                    <a:lnT w="12700" cap="flat" cmpd="sng" algn="ctr">
                      <a:solidFill>
                        <a:srgbClr val="080808"/>
                      </a:solidFill>
                      <a:prstDash val="solid"/>
                      <a:round/>
                      <a:headEnd type="none" w="med" len="med"/>
                      <a:tailEnd type="none" w="med" len="med"/>
                    </a:lnT>
                    <a:lnB w="12700" cap="flat" cmpd="sng" algn="ctr">
                      <a:solidFill>
                        <a:srgbClr val="080808"/>
                      </a:solidFill>
                      <a:prstDash val="solid"/>
                      <a:round/>
                      <a:headEnd type="none" w="med" len="med"/>
                      <a:tailEnd type="none" w="med" len="med"/>
                    </a:lnB>
                    <a:lnTlToBr>
                      <a:noFill/>
                    </a:lnTlToBr>
                    <a:lnBlToTr>
                      <a:noFill/>
                    </a:lnBlToTr>
                    <a:noFill/>
                  </a:tcPr>
                </a:tc>
                <a:tc>
                  <a:txBody>
                    <a:bodyPr/>
                    <a:lstStyle>
                      <a:lvl1pPr defTabSz="45720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1pPr>
                      <a:lvl2pPr marL="742950" indent="-285750" defTabSz="45720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2pPr>
                      <a:lvl3pPr marL="1143000" indent="-228600" defTabSz="45720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3pPr>
                      <a:lvl4pPr marL="1600200" indent="-228600" defTabSz="45720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4pPr>
                      <a:lvl5pPr marL="2057400" indent="-228600" defTabSz="45720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5pPr>
                      <a:lvl6pPr marL="2514600" indent="-228600" defTabSz="4572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6pPr>
                      <a:lvl7pPr marL="2971800" indent="-228600" defTabSz="4572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7pPr>
                      <a:lvl8pPr marL="3429000" indent="-228600" defTabSz="4572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8pPr>
                      <a:lvl9pPr marL="3886200" indent="-228600" defTabSz="4572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
                          <a:schemeClr val="bg1"/>
                        </a:buClr>
                        <a:buSzPct val="150000"/>
                        <a:buFontTx/>
                        <a:buNone/>
                        <a:tabLst/>
                      </a:pPr>
                      <a:r>
                        <a:rPr kumimoji="0" lang="en-GB" altLang="en-US" sz="16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Support him to get set up doing his painting or playing cards with Joe is a favourite – check if Joe wants a game.</a:t>
                      </a:r>
                    </a:p>
                    <a:p>
                      <a:pPr marL="0" marR="0" lvl="0" indent="0" algn="l" defTabSz="457200" rtl="0" eaLnBrk="1" fontAlgn="base" latinLnBrk="0" hangingPunct="1">
                        <a:lnSpc>
                          <a:spcPct val="100000"/>
                        </a:lnSpc>
                        <a:spcBef>
                          <a:spcPct val="0"/>
                        </a:spcBef>
                        <a:spcAft>
                          <a:spcPct val="0"/>
                        </a:spcAft>
                        <a:buClr>
                          <a:schemeClr val="bg1"/>
                        </a:buClr>
                        <a:buSzPct val="150000"/>
                        <a:buFontTx/>
                        <a:buNone/>
                        <a:tabLst/>
                      </a:pPr>
                      <a:endParaRPr kumimoji="0" lang="en-US" altLang="en-US" sz="16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endParaRPr>
                    </a:p>
                  </a:txBody>
                  <a:tcPr marL="101362" marR="101362" marT="50677" marB="50677" horzOverflow="overflow">
                    <a:lnL w="12700" cap="flat" cmpd="sng" algn="ctr">
                      <a:solidFill>
                        <a:srgbClr val="080808"/>
                      </a:solidFill>
                      <a:prstDash val="solid"/>
                      <a:round/>
                      <a:headEnd type="none" w="med" len="med"/>
                      <a:tailEnd type="none" w="med" len="med"/>
                    </a:lnL>
                    <a:lnR w="12700" cap="flat" cmpd="sng" algn="ctr">
                      <a:solidFill>
                        <a:srgbClr val="080808"/>
                      </a:solidFill>
                      <a:prstDash val="solid"/>
                      <a:round/>
                      <a:headEnd type="none" w="med" len="med"/>
                      <a:tailEnd type="none" w="med" len="med"/>
                    </a:lnR>
                    <a:lnT w="12700" cap="flat" cmpd="sng" algn="ctr">
                      <a:solidFill>
                        <a:srgbClr val="080808"/>
                      </a:solidFill>
                      <a:prstDash val="solid"/>
                      <a:round/>
                      <a:headEnd type="none" w="med" len="med"/>
                      <a:tailEnd type="none" w="med" len="med"/>
                    </a:lnT>
                    <a:lnB w="12700" cap="flat" cmpd="sng" algn="ctr">
                      <a:solidFill>
                        <a:srgbClr val="080808"/>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37111684"/>
                  </a:ext>
                </a:extLst>
              </a:tr>
              <a:tr h="2212975">
                <a:tc>
                  <a:txBody>
                    <a:bodyPr/>
                    <a:lstStyle>
                      <a:lvl1pPr defTabSz="45720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1pPr>
                      <a:lvl2pPr marL="742950" indent="-285750" defTabSz="45720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2pPr>
                      <a:lvl3pPr marL="1143000" indent="-228600" defTabSz="45720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3pPr>
                      <a:lvl4pPr marL="1600200" indent="-228600" defTabSz="45720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4pPr>
                      <a:lvl5pPr marL="2057400" indent="-228600" defTabSz="45720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5pPr>
                      <a:lvl6pPr marL="2514600" indent="-228600" defTabSz="4572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6pPr>
                      <a:lvl7pPr marL="2971800" indent="-228600" defTabSz="4572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7pPr>
                      <a:lvl8pPr marL="3429000" indent="-228600" defTabSz="4572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8pPr>
                      <a:lvl9pPr marL="3886200" indent="-228600" defTabSz="4572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Anytime</a:t>
                      </a:r>
                    </a:p>
                  </a:txBody>
                  <a:tcPr marL="101362" marR="101362" marT="50677" marB="50677" horzOverflow="overflow">
                    <a:lnL w="12700" cap="flat" cmpd="sng" algn="ctr">
                      <a:solidFill>
                        <a:srgbClr val="080808"/>
                      </a:solidFill>
                      <a:prstDash val="solid"/>
                      <a:round/>
                      <a:headEnd type="none" w="med" len="med"/>
                      <a:tailEnd type="none" w="med" len="med"/>
                    </a:lnL>
                    <a:lnR w="12700" cap="flat" cmpd="sng" algn="ctr">
                      <a:solidFill>
                        <a:srgbClr val="080808"/>
                      </a:solidFill>
                      <a:prstDash val="solid"/>
                      <a:round/>
                      <a:headEnd type="none" w="med" len="med"/>
                      <a:tailEnd type="none" w="med" len="med"/>
                    </a:lnR>
                    <a:lnT w="12700" cap="flat" cmpd="sng" algn="ctr">
                      <a:solidFill>
                        <a:srgbClr val="080808"/>
                      </a:solidFill>
                      <a:prstDash val="solid"/>
                      <a:round/>
                      <a:headEnd type="none" w="med" len="med"/>
                      <a:tailEnd type="none" w="med" len="med"/>
                    </a:lnT>
                    <a:lnB w="12700" cap="flat" cmpd="sng" algn="ctr">
                      <a:solidFill>
                        <a:srgbClr val="080808"/>
                      </a:solidFill>
                      <a:prstDash val="solid"/>
                      <a:round/>
                      <a:headEnd type="none" w="med" len="med"/>
                      <a:tailEnd type="none" w="med" len="med"/>
                    </a:lnB>
                    <a:lnTlToBr>
                      <a:noFill/>
                    </a:lnTlToBr>
                    <a:lnBlToTr>
                      <a:noFill/>
                    </a:lnBlToTr>
                    <a:noFill/>
                  </a:tcPr>
                </a:tc>
                <a:tc>
                  <a:txBody>
                    <a:bodyPr/>
                    <a:lstStyle>
                      <a:lvl1pPr defTabSz="45720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1pPr>
                      <a:lvl2pPr marL="742950" indent="-285750" defTabSz="45720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2pPr>
                      <a:lvl3pPr marL="1143000" indent="-228600" defTabSz="45720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3pPr>
                      <a:lvl4pPr marL="1600200" indent="-228600" defTabSz="45720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4pPr>
                      <a:lvl5pPr marL="2057400" indent="-228600" defTabSz="45720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5pPr>
                      <a:lvl6pPr marL="2514600" indent="-228600" defTabSz="4572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6pPr>
                      <a:lvl7pPr marL="2971800" indent="-228600" defTabSz="4572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7pPr>
                      <a:lvl8pPr marL="3429000" indent="-228600" defTabSz="4572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8pPr>
                      <a:lvl9pPr marL="3886200" indent="-228600" defTabSz="4572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Arial" panose="020B0604020202020204" pitchFamily="34" charset="0"/>
                          <a:ea typeface="ＭＳ Ｐゴシック" panose="020B0600070205080204" pitchFamily="34" charset="-128"/>
                        </a:rPr>
                        <a:t>Approaches you &amp; touches your shoes</a:t>
                      </a:r>
                    </a:p>
                  </a:txBody>
                  <a:tcPr marL="101362" marR="101362" marT="50677" marB="50677" horzOverflow="overflow">
                    <a:lnL w="12700" cap="flat" cmpd="sng" algn="ctr">
                      <a:solidFill>
                        <a:srgbClr val="080808"/>
                      </a:solidFill>
                      <a:prstDash val="solid"/>
                      <a:round/>
                      <a:headEnd type="none" w="med" len="med"/>
                      <a:tailEnd type="none" w="med" len="med"/>
                    </a:lnL>
                    <a:lnR w="12700" cap="flat" cmpd="sng" algn="ctr">
                      <a:solidFill>
                        <a:srgbClr val="080808"/>
                      </a:solidFill>
                      <a:prstDash val="solid"/>
                      <a:round/>
                      <a:headEnd type="none" w="med" len="med"/>
                      <a:tailEnd type="none" w="med" len="med"/>
                    </a:lnR>
                    <a:lnT w="12700" cap="flat" cmpd="sng" algn="ctr">
                      <a:solidFill>
                        <a:srgbClr val="080808"/>
                      </a:solidFill>
                      <a:prstDash val="solid"/>
                      <a:round/>
                      <a:headEnd type="none" w="med" len="med"/>
                      <a:tailEnd type="none" w="med" len="med"/>
                    </a:lnT>
                    <a:lnB w="12700" cap="flat" cmpd="sng" algn="ctr">
                      <a:solidFill>
                        <a:srgbClr val="080808"/>
                      </a:solidFill>
                      <a:prstDash val="solid"/>
                      <a:round/>
                      <a:headEnd type="none" w="med" len="med"/>
                      <a:tailEnd type="none" w="med" len="med"/>
                    </a:lnB>
                    <a:lnTlToBr>
                      <a:noFill/>
                    </a:lnTlToBr>
                    <a:lnBlToTr>
                      <a:noFill/>
                    </a:lnBlToTr>
                    <a:noFill/>
                  </a:tcPr>
                </a:tc>
                <a:tc>
                  <a:txBody>
                    <a:bodyPr/>
                    <a:lstStyle>
                      <a:lvl1pPr defTabSz="45720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1pPr>
                      <a:lvl2pPr marL="742950" indent="-285750" defTabSz="45720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2pPr>
                      <a:lvl3pPr marL="1143000" indent="-228600" defTabSz="45720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3pPr>
                      <a:lvl4pPr marL="1600200" indent="-228600" defTabSz="45720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4pPr>
                      <a:lvl5pPr marL="2057400" indent="-228600" defTabSz="45720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5pPr>
                      <a:lvl6pPr marL="2514600" indent="-228600" defTabSz="4572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6pPr>
                      <a:lvl7pPr marL="2971800" indent="-228600" defTabSz="4572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7pPr>
                      <a:lvl8pPr marL="3429000" indent="-228600" defTabSz="4572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8pPr>
                      <a:lvl9pPr marL="3886200" indent="-228600" defTabSz="4572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He wants to go for a walk outdoors</a:t>
                      </a:r>
                    </a:p>
                  </a:txBody>
                  <a:tcPr marL="101362" marR="101362" marT="50677" marB="50677" horzOverflow="overflow">
                    <a:lnL w="12700" cap="flat" cmpd="sng" algn="ctr">
                      <a:solidFill>
                        <a:srgbClr val="080808"/>
                      </a:solidFill>
                      <a:prstDash val="solid"/>
                      <a:round/>
                      <a:headEnd type="none" w="med" len="med"/>
                      <a:tailEnd type="none" w="med" len="med"/>
                    </a:lnL>
                    <a:lnR w="12700" cap="flat" cmpd="sng" algn="ctr">
                      <a:solidFill>
                        <a:srgbClr val="080808"/>
                      </a:solidFill>
                      <a:prstDash val="solid"/>
                      <a:round/>
                      <a:headEnd type="none" w="med" len="med"/>
                      <a:tailEnd type="none" w="med" len="med"/>
                    </a:lnR>
                    <a:lnT w="12700" cap="flat" cmpd="sng" algn="ctr">
                      <a:solidFill>
                        <a:srgbClr val="080808"/>
                      </a:solidFill>
                      <a:prstDash val="solid"/>
                      <a:round/>
                      <a:headEnd type="none" w="med" len="med"/>
                      <a:tailEnd type="none" w="med" len="med"/>
                    </a:lnT>
                    <a:lnB w="12700" cap="flat" cmpd="sng" algn="ctr">
                      <a:solidFill>
                        <a:srgbClr val="080808"/>
                      </a:solidFill>
                      <a:prstDash val="solid"/>
                      <a:round/>
                      <a:headEnd type="none" w="med" len="med"/>
                      <a:tailEnd type="none" w="med" len="med"/>
                    </a:lnB>
                    <a:lnTlToBr>
                      <a:noFill/>
                    </a:lnTlToBr>
                    <a:lnBlToTr>
                      <a:noFill/>
                    </a:lnBlToTr>
                    <a:noFill/>
                  </a:tcPr>
                </a:tc>
                <a:tc>
                  <a:txBody>
                    <a:bodyPr/>
                    <a:lstStyle>
                      <a:lvl1pPr defTabSz="45720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1pPr>
                      <a:lvl2pPr marL="742950" indent="-285750" defTabSz="45720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2pPr>
                      <a:lvl3pPr marL="1143000" indent="-228600" defTabSz="45720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3pPr>
                      <a:lvl4pPr marL="1600200" indent="-228600" defTabSz="45720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4pPr>
                      <a:lvl5pPr marL="2057400" indent="-228600" defTabSz="45720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5pPr>
                      <a:lvl6pPr marL="2514600" indent="-228600" defTabSz="4572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6pPr>
                      <a:lvl7pPr marL="2971800" indent="-228600" defTabSz="4572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7pPr>
                      <a:lvl8pPr marL="3429000" indent="-228600" defTabSz="4572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8pPr>
                      <a:lvl9pPr marL="3886200" indent="-228600" defTabSz="4572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Go for a  walk with Steven – He loves all weathers &amp; isn</a:t>
                      </a:r>
                      <a:r>
                        <a:rPr kumimoji="0" lang="ja-JP" altLang="en-US" sz="16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a:t>
                      </a:r>
                      <a:r>
                        <a:rPr kumimoji="0" lang="en-US" altLang="ja-JP" sz="16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t put off by rain – walking over Pendle Hill is favourite, but if time is an issue Steven enjoys a walk around the flower beds in the garden</a:t>
                      </a:r>
                      <a:endParaRPr kumimoji="0" lang="en-US" altLang="en-US" sz="16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endParaRPr>
                    </a:p>
                  </a:txBody>
                  <a:tcPr marL="101362" marR="101362" marT="50677" marB="50677" horzOverflow="overflow">
                    <a:lnL w="12700" cap="flat" cmpd="sng" algn="ctr">
                      <a:solidFill>
                        <a:srgbClr val="080808"/>
                      </a:solidFill>
                      <a:prstDash val="solid"/>
                      <a:round/>
                      <a:headEnd type="none" w="med" len="med"/>
                      <a:tailEnd type="none" w="med" len="med"/>
                    </a:lnL>
                    <a:lnR w="12700" cap="flat" cmpd="sng" algn="ctr">
                      <a:solidFill>
                        <a:srgbClr val="080808"/>
                      </a:solidFill>
                      <a:prstDash val="solid"/>
                      <a:round/>
                      <a:headEnd type="none" w="med" len="med"/>
                      <a:tailEnd type="none" w="med" len="med"/>
                    </a:lnR>
                    <a:lnT w="12700" cap="flat" cmpd="sng" algn="ctr">
                      <a:solidFill>
                        <a:srgbClr val="080808"/>
                      </a:solidFill>
                      <a:prstDash val="solid"/>
                      <a:round/>
                      <a:headEnd type="none" w="med" len="med"/>
                      <a:tailEnd type="none" w="med" len="med"/>
                    </a:lnT>
                    <a:lnB w="12700" cap="flat" cmpd="sng" algn="ctr">
                      <a:solidFill>
                        <a:srgbClr val="080808"/>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15417473"/>
                  </a:ext>
                </a:extLst>
              </a:tr>
              <a:tr h="1320800">
                <a:tc>
                  <a:txBody>
                    <a:bodyPr/>
                    <a:lstStyle>
                      <a:lvl1pPr defTabSz="45720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1pPr>
                      <a:lvl2pPr marL="742950" indent="-285750" defTabSz="45720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2pPr>
                      <a:lvl3pPr marL="1143000" indent="-228600" defTabSz="45720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3pPr>
                      <a:lvl4pPr marL="1600200" indent="-228600" defTabSz="45720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4pPr>
                      <a:lvl5pPr marL="2057400" indent="-228600" defTabSz="45720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5pPr>
                      <a:lvl6pPr marL="2514600" indent="-228600" defTabSz="4572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6pPr>
                      <a:lvl7pPr marL="2971800" indent="-228600" defTabSz="4572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7pPr>
                      <a:lvl8pPr marL="3429000" indent="-228600" defTabSz="4572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8pPr>
                      <a:lvl9pPr marL="3886200" indent="-228600" defTabSz="4572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20000"/>
                        </a:spcBef>
                        <a:spcAft>
                          <a:spcPct val="0"/>
                        </a:spcAft>
                        <a:buClr>
                          <a:schemeClr val="tx1"/>
                        </a:buClr>
                        <a:buSzPct val="150000"/>
                        <a:buFontTx/>
                        <a:buNone/>
                        <a:tabLst/>
                      </a:pPr>
                      <a:r>
                        <a:rPr kumimoji="0" lang="en-GB" altLang="en-US" sz="16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Sitting in the lounge</a:t>
                      </a:r>
                      <a:endParaRPr kumimoji="0" lang="en-US" altLang="en-US" sz="16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endParaRPr>
                    </a:p>
                  </a:txBody>
                  <a:tcPr marL="101362" marR="101362" marT="50677" marB="50677" horzOverflow="overflow">
                    <a:lnL w="12700" cap="flat" cmpd="sng" algn="ctr">
                      <a:solidFill>
                        <a:srgbClr val="080808"/>
                      </a:solidFill>
                      <a:prstDash val="solid"/>
                      <a:round/>
                      <a:headEnd type="none" w="med" len="med"/>
                      <a:tailEnd type="none" w="med" len="med"/>
                    </a:lnL>
                    <a:lnR w="12700" cap="flat" cmpd="sng" algn="ctr">
                      <a:solidFill>
                        <a:srgbClr val="080808"/>
                      </a:solidFill>
                      <a:prstDash val="solid"/>
                      <a:round/>
                      <a:headEnd type="none" w="med" len="med"/>
                      <a:tailEnd type="none" w="med" len="med"/>
                    </a:lnR>
                    <a:lnT w="12700" cap="flat" cmpd="sng" algn="ctr">
                      <a:solidFill>
                        <a:srgbClr val="080808"/>
                      </a:solidFill>
                      <a:prstDash val="solid"/>
                      <a:round/>
                      <a:headEnd type="none" w="med" len="med"/>
                      <a:tailEnd type="none" w="med" len="med"/>
                    </a:lnT>
                    <a:lnB w="12700" cap="flat" cmpd="sng" algn="ctr">
                      <a:solidFill>
                        <a:srgbClr val="080808"/>
                      </a:solidFill>
                      <a:prstDash val="solid"/>
                      <a:round/>
                      <a:headEnd type="none" w="med" len="med"/>
                      <a:tailEnd type="none" w="med" len="med"/>
                    </a:lnB>
                    <a:lnTlToBr>
                      <a:noFill/>
                    </a:lnTlToBr>
                    <a:lnBlToTr>
                      <a:noFill/>
                    </a:lnBlToTr>
                    <a:noFill/>
                  </a:tcPr>
                </a:tc>
                <a:tc>
                  <a:txBody>
                    <a:bodyPr/>
                    <a:lstStyle>
                      <a:lvl1pPr defTabSz="45720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1pPr>
                      <a:lvl2pPr marL="742950" indent="-285750" defTabSz="45720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2pPr>
                      <a:lvl3pPr marL="1143000" indent="-228600" defTabSz="45720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3pPr>
                      <a:lvl4pPr marL="1600200" indent="-228600" defTabSz="45720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4pPr>
                      <a:lvl5pPr marL="2057400" indent="-228600" defTabSz="45720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5pPr>
                      <a:lvl6pPr marL="2514600" indent="-228600" defTabSz="4572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6pPr>
                      <a:lvl7pPr marL="2971800" indent="-228600" defTabSz="4572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7pPr>
                      <a:lvl8pPr marL="3429000" indent="-228600" defTabSz="4572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8pPr>
                      <a:lvl9pPr marL="3886200" indent="-228600" defTabSz="4572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20000"/>
                        </a:spcBef>
                        <a:spcAft>
                          <a:spcPct val="0"/>
                        </a:spcAft>
                        <a:buClr>
                          <a:schemeClr val="tx1"/>
                        </a:buClr>
                        <a:buSzPct val="150000"/>
                        <a:buFontTx/>
                        <a:buNone/>
                        <a:tabLst/>
                      </a:pPr>
                      <a:r>
                        <a:rPr kumimoji="0" lang="en-GB" altLang="en-US" sz="16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Steven bangs his cup on the table</a:t>
                      </a:r>
                      <a:endParaRPr kumimoji="0" lang="en-US" altLang="en-US" sz="16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endParaRPr>
                    </a:p>
                  </a:txBody>
                  <a:tcPr marL="101362" marR="101362" marT="50677" marB="50677" horzOverflow="overflow">
                    <a:lnL w="12700" cap="flat" cmpd="sng" algn="ctr">
                      <a:solidFill>
                        <a:srgbClr val="080808"/>
                      </a:solidFill>
                      <a:prstDash val="solid"/>
                      <a:round/>
                      <a:headEnd type="none" w="med" len="med"/>
                      <a:tailEnd type="none" w="med" len="med"/>
                    </a:lnL>
                    <a:lnR w="12700" cap="flat" cmpd="sng" algn="ctr">
                      <a:solidFill>
                        <a:srgbClr val="080808"/>
                      </a:solidFill>
                      <a:prstDash val="solid"/>
                      <a:round/>
                      <a:headEnd type="none" w="med" len="med"/>
                      <a:tailEnd type="none" w="med" len="med"/>
                    </a:lnR>
                    <a:lnT w="12700" cap="flat" cmpd="sng" algn="ctr">
                      <a:solidFill>
                        <a:srgbClr val="080808"/>
                      </a:solidFill>
                      <a:prstDash val="solid"/>
                      <a:round/>
                      <a:headEnd type="none" w="med" len="med"/>
                      <a:tailEnd type="none" w="med" len="med"/>
                    </a:lnT>
                    <a:lnB w="12700" cap="flat" cmpd="sng" algn="ctr">
                      <a:solidFill>
                        <a:srgbClr val="080808"/>
                      </a:solidFill>
                      <a:prstDash val="solid"/>
                      <a:round/>
                      <a:headEnd type="none" w="med" len="med"/>
                      <a:tailEnd type="none" w="med" len="med"/>
                    </a:lnB>
                    <a:lnTlToBr>
                      <a:noFill/>
                    </a:lnTlToBr>
                    <a:lnBlToTr>
                      <a:noFill/>
                    </a:lnBlToTr>
                    <a:noFill/>
                  </a:tcPr>
                </a:tc>
                <a:tc>
                  <a:txBody>
                    <a:bodyPr/>
                    <a:lstStyle>
                      <a:lvl1pPr defTabSz="45720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1pPr>
                      <a:lvl2pPr marL="742950" indent="-285750" defTabSz="45720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2pPr>
                      <a:lvl3pPr marL="1143000" indent="-228600" defTabSz="45720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3pPr>
                      <a:lvl4pPr marL="1600200" indent="-228600" defTabSz="45720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4pPr>
                      <a:lvl5pPr marL="2057400" indent="-228600" defTabSz="45720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5pPr>
                      <a:lvl6pPr marL="2514600" indent="-228600" defTabSz="4572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6pPr>
                      <a:lvl7pPr marL="2971800" indent="-228600" defTabSz="4572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7pPr>
                      <a:lvl8pPr marL="3429000" indent="-228600" defTabSz="4572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8pPr>
                      <a:lvl9pPr marL="3886200" indent="-228600" defTabSz="4572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20000"/>
                        </a:spcBef>
                        <a:spcAft>
                          <a:spcPct val="0"/>
                        </a:spcAft>
                        <a:buClr>
                          <a:schemeClr val="tx1"/>
                        </a:buClr>
                        <a:buSzPct val="150000"/>
                        <a:buFontTx/>
                        <a:buNone/>
                        <a:tabLst/>
                      </a:pPr>
                      <a:r>
                        <a:rPr kumimoji="0" lang="en-GB" altLang="en-US" sz="16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He wants company</a:t>
                      </a:r>
                      <a:endParaRPr kumimoji="0" lang="en-US" altLang="en-US" sz="16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endParaRPr>
                    </a:p>
                  </a:txBody>
                  <a:tcPr marL="101362" marR="101362" marT="50677" marB="50677" horzOverflow="overflow">
                    <a:lnL w="12700" cap="flat" cmpd="sng" algn="ctr">
                      <a:solidFill>
                        <a:srgbClr val="080808"/>
                      </a:solidFill>
                      <a:prstDash val="solid"/>
                      <a:round/>
                      <a:headEnd type="none" w="med" len="med"/>
                      <a:tailEnd type="none" w="med" len="med"/>
                    </a:lnL>
                    <a:lnR w="12700" cap="flat" cmpd="sng" algn="ctr">
                      <a:solidFill>
                        <a:srgbClr val="080808"/>
                      </a:solidFill>
                      <a:prstDash val="solid"/>
                      <a:round/>
                      <a:headEnd type="none" w="med" len="med"/>
                      <a:tailEnd type="none" w="med" len="med"/>
                    </a:lnR>
                    <a:lnT w="12700" cap="flat" cmpd="sng" algn="ctr">
                      <a:solidFill>
                        <a:srgbClr val="080808"/>
                      </a:solidFill>
                      <a:prstDash val="solid"/>
                      <a:round/>
                      <a:headEnd type="none" w="med" len="med"/>
                      <a:tailEnd type="none" w="med" len="med"/>
                    </a:lnT>
                    <a:lnB w="12700" cap="flat" cmpd="sng" algn="ctr">
                      <a:solidFill>
                        <a:srgbClr val="080808"/>
                      </a:solidFill>
                      <a:prstDash val="solid"/>
                      <a:round/>
                      <a:headEnd type="none" w="med" len="med"/>
                      <a:tailEnd type="none" w="med" len="med"/>
                    </a:lnB>
                    <a:lnTlToBr>
                      <a:noFill/>
                    </a:lnTlToBr>
                    <a:lnBlToTr>
                      <a:noFill/>
                    </a:lnBlToTr>
                    <a:noFill/>
                  </a:tcPr>
                </a:tc>
                <a:tc>
                  <a:txBody>
                    <a:bodyPr/>
                    <a:lstStyle>
                      <a:lvl1pPr defTabSz="45720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1pPr>
                      <a:lvl2pPr marL="742950" indent="-285750" defTabSz="45720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2pPr>
                      <a:lvl3pPr marL="1143000" indent="-228600" defTabSz="45720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3pPr>
                      <a:lvl4pPr marL="1600200" indent="-228600" defTabSz="45720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4pPr>
                      <a:lvl5pPr marL="2057400" indent="-228600" defTabSz="45720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5pPr>
                      <a:lvl6pPr marL="2514600" indent="-228600" defTabSz="4572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6pPr>
                      <a:lvl7pPr marL="2971800" indent="-228600" defTabSz="4572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7pPr>
                      <a:lvl8pPr marL="3429000" indent="-228600" defTabSz="4572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8pPr>
                      <a:lvl9pPr marL="3886200" indent="-228600" defTabSz="4572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20000"/>
                        </a:spcBef>
                        <a:spcAft>
                          <a:spcPct val="0"/>
                        </a:spcAft>
                        <a:buClr>
                          <a:schemeClr val="tx1"/>
                        </a:buClr>
                        <a:buSzPct val="150000"/>
                        <a:buFontTx/>
                        <a:buNone/>
                        <a:tabLst/>
                      </a:pPr>
                      <a:r>
                        <a:rPr kumimoji="0" lang="en-GB" altLang="en-US" sz="1600" b="0" i="0" u="none" strike="noStrike" cap="none" normalizeH="0" baseline="0" dirty="0">
                          <a:ln>
                            <a:noFill/>
                          </a:ln>
                          <a:solidFill>
                            <a:srgbClr val="000000"/>
                          </a:solidFill>
                          <a:effectLst/>
                          <a:latin typeface="Arial" panose="020B0604020202020204" pitchFamily="34" charset="0"/>
                          <a:ea typeface="ＭＳ Ｐゴシック" panose="020B0600070205080204" pitchFamily="34" charset="-128"/>
                        </a:rPr>
                        <a:t>Sit with Steven, and chat with him. </a:t>
                      </a:r>
                      <a:r>
                        <a:rPr kumimoji="0" lang="en-US" altLang="en-US" sz="1600" b="0" i="0" u="none" strike="noStrike" cap="none" normalizeH="0" baseline="0" dirty="0">
                          <a:ln>
                            <a:noFill/>
                          </a:ln>
                          <a:solidFill>
                            <a:srgbClr val="000000"/>
                          </a:solidFill>
                          <a:effectLst/>
                          <a:latin typeface="Arial" panose="020B0604020202020204" pitchFamily="34" charset="0"/>
                          <a:ea typeface="ＭＳ Ｐゴシック" panose="020B0600070205080204" pitchFamily="34" charset="-128"/>
                        </a:rPr>
                        <a:t>– the soaps are a favorite conversation topic – any of them. Stephen loves every soap on TV!.</a:t>
                      </a:r>
                    </a:p>
                  </a:txBody>
                  <a:tcPr marL="101362" marR="101362" marT="50677" marB="50677" horzOverflow="overflow">
                    <a:lnL w="12700" cap="flat" cmpd="sng" algn="ctr">
                      <a:solidFill>
                        <a:srgbClr val="080808"/>
                      </a:solidFill>
                      <a:prstDash val="solid"/>
                      <a:round/>
                      <a:headEnd type="none" w="med" len="med"/>
                      <a:tailEnd type="none" w="med" len="med"/>
                    </a:lnL>
                    <a:lnR w="12700" cap="flat" cmpd="sng" algn="ctr">
                      <a:solidFill>
                        <a:srgbClr val="080808"/>
                      </a:solidFill>
                      <a:prstDash val="solid"/>
                      <a:round/>
                      <a:headEnd type="none" w="med" len="med"/>
                      <a:tailEnd type="none" w="med" len="med"/>
                    </a:lnR>
                    <a:lnT w="12700" cap="flat" cmpd="sng" algn="ctr">
                      <a:solidFill>
                        <a:srgbClr val="080808"/>
                      </a:solidFill>
                      <a:prstDash val="solid"/>
                      <a:round/>
                      <a:headEnd type="none" w="med" len="med"/>
                      <a:tailEnd type="none" w="med" len="med"/>
                    </a:lnT>
                    <a:lnB w="12700" cap="flat" cmpd="sng" algn="ctr">
                      <a:solidFill>
                        <a:srgbClr val="080808"/>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581902852"/>
                  </a:ext>
                </a:extLst>
              </a:tr>
            </a:tbl>
          </a:graphicData>
        </a:graphic>
      </p:graphicFrame>
    </p:spTree>
    <p:extLst>
      <p:ext uri="{BB962C8B-B14F-4D97-AF65-F5344CB8AC3E}">
        <p14:creationId xmlns:p14="http://schemas.microsoft.com/office/powerpoint/2010/main" val="21186485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402" name="Title 2">
            <a:extLst>
              <a:ext uri="{FF2B5EF4-FFF2-40B4-BE49-F238E27FC236}">
                <a16:creationId xmlns:a16="http://schemas.microsoft.com/office/drawing/2014/main" id="{9670DD21-63AB-364F-9CCA-1590657E3CDC}"/>
              </a:ext>
            </a:extLst>
          </p:cNvPr>
          <p:cNvSpPr>
            <a:spLocks noGrp="1"/>
          </p:cNvSpPr>
          <p:nvPr>
            <p:ph type="title"/>
          </p:nvPr>
        </p:nvSpPr>
        <p:spPr>
          <a:xfrm>
            <a:off x="508000" y="0"/>
            <a:ext cx="9134475" cy="842963"/>
          </a:xfrm>
        </p:spPr>
        <p:txBody>
          <a:bodyPr/>
          <a:lstStyle/>
          <a:p>
            <a:pPr>
              <a:defRPr/>
            </a:pPr>
            <a:r>
              <a:rPr lang="en-US" sz="3900" dirty="0"/>
              <a:t>Communication Chart For Chuck</a:t>
            </a:r>
          </a:p>
        </p:txBody>
      </p:sp>
      <p:graphicFrame>
        <p:nvGraphicFramePr>
          <p:cNvPr id="23592" name="Group 40">
            <a:extLst>
              <a:ext uri="{FF2B5EF4-FFF2-40B4-BE49-F238E27FC236}">
                <a16:creationId xmlns:a16="http://schemas.microsoft.com/office/drawing/2014/main" id="{59954121-3CC3-7943-9DAA-48D1620E4206}"/>
              </a:ext>
            </a:extLst>
          </p:cNvPr>
          <p:cNvGraphicFramePr>
            <a:graphicFrameLocks noGrp="1"/>
          </p:cNvGraphicFramePr>
          <p:nvPr>
            <p:ph idx="1"/>
          </p:nvPr>
        </p:nvGraphicFramePr>
        <p:xfrm>
          <a:off x="198438" y="758825"/>
          <a:ext cx="9677400" cy="6831014"/>
        </p:xfrm>
        <a:graphic>
          <a:graphicData uri="http://schemas.openxmlformats.org/drawingml/2006/table">
            <a:tbl>
              <a:tblPr/>
              <a:tblGrid>
                <a:gridCol w="1371600">
                  <a:extLst>
                    <a:ext uri="{9D8B030D-6E8A-4147-A177-3AD203B41FA5}">
                      <a16:colId xmlns:a16="http://schemas.microsoft.com/office/drawing/2014/main" val="2494636671"/>
                    </a:ext>
                  </a:extLst>
                </a:gridCol>
                <a:gridCol w="2133600">
                  <a:extLst>
                    <a:ext uri="{9D8B030D-6E8A-4147-A177-3AD203B41FA5}">
                      <a16:colId xmlns:a16="http://schemas.microsoft.com/office/drawing/2014/main" val="3926161460"/>
                    </a:ext>
                  </a:extLst>
                </a:gridCol>
                <a:gridCol w="2362200">
                  <a:extLst>
                    <a:ext uri="{9D8B030D-6E8A-4147-A177-3AD203B41FA5}">
                      <a16:colId xmlns:a16="http://schemas.microsoft.com/office/drawing/2014/main" val="2263798404"/>
                    </a:ext>
                  </a:extLst>
                </a:gridCol>
                <a:gridCol w="3810000">
                  <a:extLst>
                    <a:ext uri="{9D8B030D-6E8A-4147-A177-3AD203B41FA5}">
                      <a16:colId xmlns:a16="http://schemas.microsoft.com/office/drawing/2014/main" val="1519525027"/>
                    </a:ext>
                  </a:extLst>
                </a:gridCol>
              </a:tblGrid>
              <a:tr h="709613">
                <a:tc>
                  <a:txBody>
                    <a:bodyPr/>
                    <a:lstStyle>
                      <a:lvl1pPr>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1pPr>
                      <a:lvl2pPr marL="742950" indent="-28575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2pPr>
                      <a:lvl3pPr marL="1143000" indent="-22860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3pPr>
                      <a:lvl4pPr marL="1600200" indent="-22860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4pPr>
                      <a:lvl5pPr marL="2057400" indent="-22860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000000"/>
                          </a:solidFill>
                          <a:effectLst/>
                          <a:latin typeface="Comic Sans MS" panose="030F0902030302020204" pitchFamily="66" charset="0"/>
                          <a:ea typeface="ＭＳ Ｐゴシック" panose="020B0600070205080204" pitchFamily="34" charset="-128"/>
                        </a:rPr>
                        <a:t>What Is Happening</a:t>
                      </a:r>
                    </a:p>
                  </a:txBody>
                  <a:tcPr marL="101505" marR="101505" marT="50600" marB="50600" horzOverflow="overflow">
                    <a:lnL w="12700" cap="flat" cmpd="sng" algn="ctr">
                      <a:solidFill>
                        <a:srgbClr val="080808"/>
                      </a:solidFill>
                      <a:prstDash val="solid"/>
                      <a:round/>
                      <a:headEnd type="none" w="med" len="med"/>
                      <a:tailEnd type="none" w="med" len="med"/>
                    </a:lnL>
                    <a:lnR w="12700" cap="flat" cmpd="sng" algn="ctr">
                      <a:solidFill>
                        <a:srgbClr val="080808"/>
                      </a:solidFill>
                      <a:prstDash val="solid"/>
                      <a:round/>
                      <a:headEnd type="none" w="med" len="med"/>
                      <a:tailEnd type="none" w="med" len="med"/>
                    </a:lnR>
                    <a:lnT w="12700" cap="flat" cmpd="sng" algn="ctr">
                      <a:solidFill>
                        <a:srgbClr val="080808"/>
                      </a:solidFill>
                      <a:prstDash val="solid"/>
                      <a:round/>
                      <a:headEnd type="none" w="med" len="med"/>
                      <a:tailEnd type="none" w="med" len="med"/>
                    </a:lnT>
                    <a:lnB w="12700" cap="flat" cmpd="sng" algn="ctr">
                      <a:solidFill>
                        <a:srgbClr val="080808"/>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1pPr>
                      <a:lvl2pPr marL="742950" indent="-28575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2pPr>
                      <a:lvl3pPr marL="1143000" indent="-22860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3pPr>
                      <a:lvl4pPr marL="1600200" indent="-22860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4pPr>
                      <a:lvl5pPr marL="2057400" indent="-22860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000000"/>
                          </a:solidFill>
                          <a:effectLst/>
                          <a:latin typeface="Comic Sans MS" panose="030F0902030302020204" pitchFamily="66" charset="0"/>
                          <a:ea typeface="ＭＳ Ｐゴシック" panose="020B0600070205080204" pitchFamily="34" charset="-128"/>
                        </a:rPr>
                        <a:t>What The Person Does</a:t>
                      </a:r>
                    </a:p>
                  </a:txBody>
                  <a:tcPr marL="101505" marR="101505" marT="50600" marB="50600" horzOverflow="overflow">
                    <a:lnL w="12700" cap="flat" cmpd="sng" algn="ctr">
                      <a:solidFill>
                        <a:srgbClr val="080808"/>
                      </a:solidFill>
                      <a:prstDash val="solid"/>
                      <a:round/>
                      <a:headEnd type="none" w="med" len="med"/>
                      <a:tailEnd type="none" w="med" len="med"/>
                    </a:lnL>
                    <a:lnR w="12700" cap="flat" cmpd="sng" algn="ctr">
                      <a:solidFill>
                        <a:srgbClr val="080808"/>
                      </a:solidFill>
                      <a:prstDash val="solid"/>
                      <a:round/>
                      <a:headEnd type="none" w="med" len="med"/>
                      <a:tailEnd type="none" w="med" len="med"/>
                    </a:lnR>
                    <a:lnT w="12700" cap="flat" cmpd="sng" algn="ctr">
                      <a:solidFill>
                        <a:srgbClr val="080808"/>
                      </a:solidFill>
                      <a:prstDash val="solid"/>
                      <a:round/>
                      <a:headEnd type="none" w="med" len="med"/>
                      <a:tailEnd type="none" w="med" len="med"/>
                    </a:lnT>
                    <a:lnB w="12700" cap="flat" cmpd="sng" algn="ctr">
                      <a:solidFill>
                        <a:srgbClr val="080808"/>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1pPr>
                      <a:lvl2pPr marL="742950" indent="-28575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2pPr>
                      <a:lvl3pPr marL="1143000" indent="-22860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3pPr>
                      <a:lvl4pPr marL="1600200" indent="-22860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4pPr>
                      <a:lvl5pPr marL="2057400" indent="-22860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000000"/>
                          </a:solidFill>
                          <a:effectLst/>
                          <a:latin typeface="Comic Sans MS" panose="030F0902030302020204" pitchFamily="66" charset="0"/>
                          <a:ea typeface="ＭＳ Ｐゴシック" panose="020B0600070205080204" pitchFamily="34" charset="-128"/>
                        </a:rPr>
                        <a:t>What It May Mean</a:t>
                      </a:r>
                    </a:p>
                  </a:txBody>
                  <a:tcPr marL="101505" marR="101505" marT="50600" marB="50600" horzOverflow="overflow">
                    <a:lnL w="12700" cap="flat" cmpd="sng" algn="ctr">
                      <a:solidFill>
                        <a:srgbClr val="080808"/>
                      </a:solidFill>
                      <a:prstDash val="solid"/>
                      <a:round/>
                      <a:headEnd type="none" w="med" len="med"/>
                      <a:tailEnd type="none" w="med" len="med"/>
                    </a:lnL>
                    <a:lnR w="12700" cap="flat" cmpd="sng" algn="ctr">
                      <a:solidFill>
                        <a:srgbClr val="080808"/>
                      </a:solidFill>
                      <a:prstDash val="solid"/>
                      <a:round/>
                      <a:headEnd type="none" w="med" len="med"/>
                      <a:tailEnd type="none" w="med" len="med"/>
                    </a:lnR>
                    <a:lnT w="12700" cap="flat" cmpd="sng" algn="ctr">
                      <a:solidFill>
                        <a:srgbClr val="080808"/>
                      </a:solidFill>
                      <a:prstDash val="solid"/>
                      <a:round/>
                      <a:headEnd type="none" w="med" len="med"/>
                      <a:tailEnd type="none" w="med" len="med"/>
                    </a:lnT>
                    <a:lnB w="12700" cap="flat" cmpd="sng" algn="ctr">
                      <a:solidFill>
                        <a:srgbClr val="080808"/>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1pPr>
                      <a:lvl2pPr marL="742950" indent="-28575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2pPr>
                      <a:lvl3pPr marL="1143000" indent="-22860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3pPr>
                      <a:lvl4pPr marL="1600200" indent="-22860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4pPr>
                      <a:lvl5pPr marL="2057400" indent="-22860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000000"/>
                          </a:solidFill>
                          <a:effectLst/>
                          <a:latin typeface="Comic Sans MS" panose="030F0902030302020204" pitchFamily="66" charset="0"/>
                          <a:ea typeface="ＭＳ Ｐゴシック" panose="020B0600070205080204" pitchFamily="34" charset="-128"/>
                        </a:rPr>
                        <a:t>What We Should Do</a:t>
                      </a:r>
                    </a:p>
                  </a:txBody>
                  <a:tcPr marL="101505" marR="101505" marT="50600" marB="50600" horzOverflow="overflow">
                    <a:lnL w="12700" cap="flat" cmpd="sng" algn="ctr">
                      <a:solidFill>
                        <a:srgbClr val="080808"/>
                      </a:solidFill>
                      <a:prstDash val="solid"/>
                      <a:round/>
                      <a:headEnd type="none" w="med" len="med"/>
                      <a:tailEnd type="none" w="med" len="med"/>
                    </a:lnL>
                    <a:lnR w="12700" cap="flat" cmpd="sng" algn="ctr">
                      <a:solidFill>
                        <a:srgbClr val="080808"/>
                      </a:solidFill>
                      <a:prstDash val="solid"/>
                      <a:round/>
                      <a:headEnd type="none" w="med" len="med"/>
                      <a:tailEnd type="none" w="med" len="med"/>
                    </a:lnR>
                    <a:lnT w="12700" cap="flat" cmpd="sng" algn="ctr">
                      <a:solidFill>
                        <a:srgbClr val="080808"/>
                      </a:solidFill>
                      <a:prstDash val="solid"/>
                      <a:round/>
                      <a:headEnd type="none" w="med" len="med"/>
                      <a:tailEnd type="none" w="med" len="med"/>
                    </a:lnT>
                    <a:lnB w="12700" cap="flat" cmpd="sng" algn="ctr">
                      <a:solidFill>
                        <a:srgbClr val="080808"/>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847603329"/>
                  </a:ext>
                </a:extLst>
              </a:tr>
              <a:tr h="1370013">
                <a:tc>
                  <a:txBody>
                    <a:bodyPr/>
                    <a:lstStyle>
                      <a:lvl1pPr>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1pPr>
                      <a:lvl2pPr marL="742950" indent="-28575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2pPr>
                      <a:lvl3pPr marL="1143000" indent="-22860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3pPr>
                      <a:lvl4pPr marL="1600200" indent="-22860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4pPr>
                      <a:lvl5pPr marL="2057400" indent="-22860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panose="020B0604020202020204" pitchFamily="34" charset="0"/>
                          <a:ea typeface="Calibri" panose="020F0502020204030204" pitchFamily="34" charset="0"/>
                        </a:rPr>
                        <a:t>It is Sunday</a:t>
                      </a:r>
                    </a:p>
                  </a:txBody>
                  <a:tcPr marL="68580" marR="68580" marT="0" marB="0" horzOverflow="overflow">
                    <a:lnL w="12700" cap="flat" cmpd="sng" algn="ctr">
                      <a:solidFill>
                        <a:srgbClr val="080808"/>
                      </a:solidFill>
                      <a:prstDash val="solid"/>
                      <a:round/>
                      <a:headEnd type="none" w="med" len="med"/>
                      <a:tailEnd type="none" w="med" len="med"/>
                    </a:lnL>
                    <a:lnR w="12700" cap="flat" cmpd="sng" algn="ctr">
                      <a:solidFill>
                        <a:srgbClr val="080808"/>
                      </a:solidFill>
                      <a:prstDash val="solid"/>
                      <a:round/>
                      <a:headEnd type="none" w="med" len="med"/>
                      <a:tailEnd type="none" w="med" len="med"/>
                    </a:lnR>
                    <a:lnT w="12700" cap="flat" cmpd="sng" algn="ctr">
                      <a:solidFill>
                        <a:srgbClr val="080808"/>
                      </a:solidFill>
                      <a:prstDash val="solid"/>
                      <a:round/>
                      <a:headEnd type="none" w="med" len="med"/>
                      <a:tailEnd type="none" w="med" len="med"/>
                    </a:lnT>
                    <a:lnB w="12700" cap="flat" cmpd="sng" algn="ctr">
                      <a:solidFill>
                        <a:srgbClr val="080808"/>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1pPr>
                      <a:lvl2pPr marL="742950" indent="-28575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2pPr>
                      <a:lvl3pPr marL="1143000" indent="-22860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3pPr>
                      <a:lvl4pPr marL="1600200" indent="-22860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4pPr>
                      <a:lvl5pPr marL="2057400" indent="-22860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panose="020B0604020202020204" pitchFamily="34" charset="0"/>
                          <a:ea typeface="Calibri" panose="020F0502020204030204" pitchFamily="34" charset="0"/>
                        </a:rPr>
                        <a:t>Calls afterhours and leaves you a voice mail that includes scripture or singing of a gospel song </a:t>
                      </a:r>
                    </a:p>
                  </a:txBody>
                  <a:tcPr marL="68580" marR="68580" marT="0" marB="0" horzOverflow="overflow">
                    <a:lnL w="12700" cap="flat" cmpd="sng" algn="ctr">
                      <a:solidFill>
                        <a:srgbClr val="080808"/>
                      </a:solidFill>
                      <a:prstDash val="solid"/>
                      <a:round/>
                      <a:headEnd type="none" w="med" len="med"/>
                      <a:tailEnd type="none" w="med" len="med"/>
                    </a:lnL>
                    <a:lnR w="12700" cap="flat" cmpd="sng" algn="ctr">
                      <a:solidFill>
                        <a:srgbClr val="080808"/>
                      </a:solidFill>
                      <a:prstDash val="solid"/>
                      <a:round/>
                      <a:headEnd type="none" w="med" len="med"/>
                      <a:tailEnd type="none" w="med" len="med"/>
                    </a:lnR>
                    <a:lnT w="12700" cap="flat" cmpd="sng" algn="ctr">
                      <a:solidFill>
                        <a:srgbClr val="080808"/>
                      </a:solidFill>
                      <a:prstDash val="solid"/>
                      <a:round/>
                      <a:headEnd type="none" w="med" len="med"/>
                      <a:tailEnd type="none" w="med" len="med"/>
                    </a:lnT>
                    <a:lnB w="12700" cap="flat" cmpd="sng" algn="ctr">
                      <a:solidFill>
                        <a:srgbClr val="080808"/>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1pPr>
                      <a:lvl2pPr marL="742950" indent="-28575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2pPr>
                      <a:lvl3pPr marL="1143000" indent="-22860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3pPr>
                      <a:lvl4pPr marL="1600200" indent="-22860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4pPr>
                      <a:lvl5pPr marL="2057400" indent="-22860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panose="020B0604020202020204" pitchFamily="34" charset="0"/>
                          <a:ea typeface="Calibri" panose="020F0502020204030204" pitchFamily="34" charset="0"/>
                        </a:rPr>
                        <a:t>Chuck had a great day at church!</a:t>
                      </a:r>
                    </a:p>
                  </a:txBody>
                  <a:tcPr marL="68580" marR="68580" marT="0" marB="0" horzOverflow="overflow">
                    <a:lnL w="12700" cap="flat" cmpd="sng" algn="ctr">
                      <a:solidFill>
                        <a:srgbClr val="080808"/>
                      </a:solidFill>
                      <a:prstDash val="solid"/>
                      <a:round/>
                      <a:headEnd type="none" w="med" len="med"/>
                      <a:tailEnd type="none" w="med" len="med"/>
                    </a:lnL>
                    <a:lnR w="12700" cap="flat" cmpd="sng" algn="ctr">
                      <a:solidFill>
                        <a:srgbClr val="080808"/>
                      </a:solidFill>
                      <a:prstDash val="solid"/>
                      <a:round/>
                      <a:headEnd type="none" w="med" len="med"/>
                      <a:tailEnd type="none" w="med" len="med"/>
                    </a:lnR>
                    <a:lnT w="12700" cap="flat" cmpd="sng" algn="ctr">
                      <a:solidFill>
                        <a:srgbClr val="080808"/>
                      </a:solidFill>
                      <a:prstDash val="solid"/>
                      <a:round/>
                      <a:headEnd type="none" w="med" len="med"/>
                      <a:tailEnd type="none" w="med" len="med"/>
                    </a:lnT>
                    <a:lnB w="12700" cap="flat" cmpd="sng" algn="ctr">
                      <a:solidFill>
                        <a:srgbClr val="080808"/>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1pPr>
                      <a:lvl2pPr marL="742950" indent="-28575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2pPr>
                      <a:lvl3pPr marL="1143000" indent="-22860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3pPr>
                      <a:lvl4pPr marL="1600200" indent="-22860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4pPr>
                      <a:lvl5pPr marL="2057400" indent="-22860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panose="020B0604020202020204" pitchFamily="34" charset="0"/>
                          <a:ea typeface="Calibri" panose="020F0502020204030204" pitchFamily="34" charset="0"/>
                        </a:rPr>
                        <a:t>Do nothing. </a:t>
                      </a:r>
                    </a:p>
                  </a:txBody>
                  <a:tcPr marL="68580" marR="68580" marT="0" marB="0" horzOverflow="overflow">
                    <a:lnL w="12700" cap="flat" cmpd="sng" algn="ctr">
                      <a:solidFill>
                        <a:srgbClr val="080808"/>
                      </a:solidFill>
                      <a:prstDash val="solid"/>
                      <a:round/>
                      <a:headEnd type="none" w="med" len="med"/>
                      <a:tailEnd type="none" w="med" len="med"/>
                    </a:lnL>
                    <a:lnR w="12700" cap="flat" cmpd="sng" algn="ctr">
                      <a:solidFill>
                        <a:srgbClr val="080808"/>
                      </a:solidFill>
                      <a:prstDash val="solid"/>
                      <a:round/>
                      <a:headEnd type="none" w="med" len="med"/>
                      <a:tailEnd type="none" w="med" len="med"/>
                    </a:lnR>
                    <a:lnT w="12700" cap="flat" cmpd="sng" algn="ctr">
                      <a:solidFill>
                        <a:srgbClr val="080808"/>
                      </a:solidFill>
                      <a:prstDash val="solid"/>
                      <a:round/>
                      <a:headEnd type="none" w="med" len="med"/>
                      <a:tailEnd type="none" w="med" len="med"/>
                    </a:lnT>
                    <a:lnB w="12700" cap="flat" cmpd="sng" algn="ctr">
                      <a:solidFill>
                        <a:srgbClr val="080808"/>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761590378"/>
                  </a:ext>
                </a:extLst>
              </a:tr>
              <a:tr h="1649413">
                <a:tc>
                  <a:txBody>
                    <a:bodyPr/>
                    <a:lstStyle>
                      <a:lvl1pPr>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1pPr>
                      <a:lvl2pPr marL="742950" indent="-28575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2pPr>
                      <a:lvl3pPr marL="1143000" indent="-22860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3pPr>
                      <a:lvl4pPr marL="1600200" indent="-22860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4pPr>
                      <a:lvl5pPr marL="2057400" indent="-22860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panose="020B0604020202020204" pitchFamily="34" charset="0"/>
                          <a:ea typeface="Calibri" panose="020F0502020204030204" pitchFamily="34" charset="0"/>
                        </a:rPr>
                        <a:t>Anytime other than Sunday.</a:t>
                      </a:r>
                    </a:p>
                  </a:txBody>
                  <a:tcPr marL="68580" marR="68580" marT="0" marB="0" horzOverflow="overflow">
                    <a:lnL w="12700" cap="flat" cmpd="sng" algn="ctr">
                      <a:solidFill>
                        <a:srgbClr val="080808"/>
                      </a:solidFill>
                      <a:prstDash val="solid"/>
                      <a:round/>
                      <a:headEnd type="none" w="med" len="med"/>
                      <a:tailEnd type="none" w="med" len="med"/>
                    </a:lnL>
                    <a:lnR w="12700" cap="flat" cmpd="sng" algn="ctr">
                      <a:solidFill>
                        <a:srgbClr val="080808"/>
                      </a:solidFill>
                      <a:prstDash val="solid"/>
                      <a:round/>
                      <a:headEnd type="none" w="med" len="med"/>
                      <a:tailEnd type="none" w="med" len="med"/>
                    </a:lnR>
                    <a:lnT w="12700" cap="flat" cmpd="sng" algn="ctr">
                      <a:solidFill>
                        <a:srgbClr val="080808"/>
                      </a:solidFill>
                      <a:prstDash val="solid"/>
                      <a:round/>
                      <a:headEnd type="none" w="med" len="med"/>
                      <a:tailEnd type="none" w="med" len="med"/>
                    </a:lnT>
                    <a:lnB w="12700" cap="flat" cmpd="sng" algn="ctr">
                      <a:solidFill>
                        <a:srgbClr val="080808"/>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1pPr>
                      <a:lvl2pPr marL="742950" indent="-28575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2pPr>
                      <a:lvl3pPr marL="1143000" indent="-22860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3pPr>
                      <a:lvl4pPr marL="1600200" indent="-22860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4pPr>
                      <a:lvl5pPr marL="2057400" indent="-22860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panose="020B0604020202020204" pitchFamily="34" charset="0"/>
                          <a:ea typeface="Calibri" panose="020F0502020204030204" pitchFamily="34" charset="0"/>
                        </a:rPr>
                        <a:t>Calls and leaves you a lengthy voice mail that sounds like a sermon.</a:t>
                      </a:r>
                    </a:p>
                  </a:txBody>
                  <a:tcPr marL="68580" marR="68580" marT="0" marB="0" horzOverflow="overflow">
                    <a:lnL w="12700" cap="flat" cmpd="sng" algn="ctr">
                      <a:solidFill>
                        <a:srgbClr val="080808"/>
                      </a:solidFill>
                      <a:prstDash val="solid"/>
                      <a:round/>
                      <a:headEnd type="none" w="med" len="med"/>
                      <a:tailEnd type="none" w="med" len="med"/>
                    </a:lnL>
                    <a:lnR w="12700" cap="flat" cmpd="sng" algn="ctr">
                      <a:solidFill>
                        <a:srgbClr val="080808"/>
                      </a:solidFill>
                      <a:prstDash val="solid"/>
                      <a:round/>
                      <a:headEnd type="none" w="med" len="med"/>
                      <a:tailEnd type="none" w="med" len="med"/>
                    </a:lnR>
                    <a:lnT w="12700" cap="flat" cmpd="sng" algn="ctr">
                      <a:solidFill>
                        <a:srgbClr val="080808"/>
                      </a:solidFill>
                      <a:prstDash val="solid"/>
                      <a:round/>
                      <a:headEnd type="none" w="med" len="med"/>
                      <a:tailEnd type="none" w="med" len="med"/>
                    </a:lnT>
                    <a:lnB w="12700" cap="flat" cmpd="sng" algn="ctr">
                      <a:solidFill>
                        <a:srgbClr val="080808"/>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1pPr>
                      <a:lvl2pPr marL="742950" indent="-28575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2pPr>
                      <a:lvl3pPr marL="1143000" indent="-22860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3pPr>
                      <a:lvl4pPr marL="1600200" indent="-22860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4pPr>
                      <a:lvl5pPr marL="2057400" indent="-22860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panose="020B0604020202020204" pitchFamily="34" charset="0"/>
                          <a:ea typeface="Calibri" panose="020F0502020204030204" pitchFamily="34" charset="0"/>
                        </a:rPr>
                        <a:t>Chuck might be having some mental health issues. </a:t>
                      </a:r>
                    </a:p>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panose="020B0604020202020204" pitchFamily="34" charset="0"/>
                          <a:ea typeface="Calibri" panose="020F0502020204030204" pitchFamily="34" charset="0"/>
                        </a:rPr>
                        <a:t>He may have forgotten to take a dose of medication. </a:t>
                      </a:r>
                    </a:p>
                  </a:txBody>
                  <a:tcPr marL="68580" marR="68580" marT="0" marB="0" horzOverflow="overflow">
                    <a:lnL w="12700" cap="flat" cmpd="sng" algn="ctr">
                      <a:solidFill>
                        <a:srgbClr val="080808"/>
                      </a:solidFill>
                      <a:prstDash val="solid"/>
                      <a:round/>
                      <a:headEnd type="none" w="med" len="med"/>
                      <a:tailEnd type="none" w="med" len="med"/>
                    </a:lnL>
                    <a:lnR w="12700" cap="flat" cmpd="sng" algn="ctr">
                      <a:solidFill>
                        <a:srgbClr val="080808"/>
                      </a:solidFill>
                      <a:prstDash val="solid"/>
                      <a:round/>
                      <a:headEnd type="none" w="med" len="med"/>
                      <a:tailEnd type="none" w="med" len="med"/>
                    </a:lnR>
                    <a:lnT w="12700" cap="flat" cmpd="sng" algn="ctr">
                      <a:solidFill>
                        <a:srgbClr val="080808"/>
                      </a:solidFill>
                      <a:prstDash val="solid"/>
                      <a:round/>
                      <a:headEnd type="none" w="med" len="med"/>
                      <a:tailEnd type="none" w="med" len="med"/>
                    </a:lnT>
                    <a:lnB w="12700" cap="flat" cmpd="sng" algn="ctr">
                      <a:solidFill>
                        <a:srgbClr val="080808"/>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1pPr>
                      <a:lvl2pPr marL="742950" indent="-28575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2pPr>
                      <a:lvl3pPr marL="1143000" indent="-22860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3pPr>
                      <a:lvl4pPr marL="1600200" indent="-22860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4pPr>
                      <a:lvl5pPr marL="2057400" indent="-22860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panose="020B0604020202020204" pitchFamily="34" charset="0"/>
                          <a:ea typeface="Calibri" panose="020F0502020204030204" pitchFamily="34" charset="0"/>
                        </a:rPr>
                        <a:t>Call Chuck and ask if he remembered to take his medication, he will likely check and then tell you yes, he forgot.  </a:t>
                      </a:r>
                    </a:p>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panose="020B0604020202020204" pitchFamily="34" charset="0"/>
                          <a:ea typeface="Calibri" panose="020F0502020204030204" pitchFamily="34" charset="0"/>
                        </a:rPr>
                        <a:t>For the next few days, call Chuck in the morning and offer supportive reminders to take his meds.</a:t>
                      </a:r>
                    </a:p>
                  </a:txBody>
                  <a:tcPr marL="68580" marR="68580" marT="0" marB="0" horzOverflow="overflow">
                    <a:lnL w="12700" cap="flat" cmpd="sng" algn="ctr">
                      <a:solidFill>
                        <a:srgbClr val="080808"/>
                      </a:solidFill>
                      <a:prstDash val="solid"/>
                      <a:round/>
                      <a:headEnd type="none" w="med" len="med"/>
                      <a:tailEnd type="none" w="med" len="med"/>
                    </a:lnL>
                    <a:lnR w="12700" cap="flat" cmpd="sng" algn="ctr">
                      <a:solidFill>
                        <a:srgbClr val="080808"/>
                      </a:solidFill>
                      <a:prstDash val="solid"/>
                      <a:round/>
                      <a:headEnd type="none" w="med" len="med"/>
                      <a:tailEnd type="none" w="med" len="med"/>
                    </a:lnR>
                    <a:lnT w="12700" cap="flat" cmpd="sng" algn="ctr">
                      <a:solidFill>
                        <a:srgbClr val="080808"/>
                      </a:solidFill>
                      <a:prstDash val="solid"/>
                      <a:round/>
                      <a:headEnd type="none" w="med" len="med"/>
                      <a:tailEnd type="none" w="med" len="med"/>
                    </a:lnT>
                    <a:lnB w="12700" cap="flat" cmpd="sng" algn="ctr">
                      <a:solidFill>
                        <a:srgbClr val="080808"/>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635116248"/>
                  </a:ext>
                </a:extLst>
              </a:tr>
              <a:tr h="1935162">
                <a:tc>
                  <a:txBody>
                    <a:bodyPr/>
                    <a:lstStyle>
                      <a:lvl1pPr>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1pPr>
                      <a:lvl2pPr marL="742950" indent="-28575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2pPr>
                      <a:lvl3pPr marL="1143000" indent="-22860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3pPr>
                      <a:lvl4pPr marL="1600200" indent="-22860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4pPr>
                      <a:lvl5pPr marL="2057400" indent="-22860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Calibri" panose="020F0502020204030204" pitchFamily="34" charset="0"/>
                          <a:ea typeface="Calibri" panose="020F0502020204030204" pitchFamily="34" charset="0"/>
                        </a:rPr>
                        <a:t>Anytime</a:t>
                      </a:r>
                    </a:p>
                  </a:txBody>
                  <a:tcPr marL="68580" marR="68580" marT="0" marB="0" horzOverflow="overflow">
                    <a:lnL w="12700" cap="flat" cmpd="sng" algn="ctr">
                      <a:solidFill>
                        <a:srgbClr val="080808"/>
                      </a:solidFill>
                      <a:prstDash val="solid"/>
                      <a:round/>
                      <a:headEnd type="none" w="med" len="med"/>
                      <a:tailEnd type="none" w="med" len="med"/>
                    </a:lnL>
                    <a:lnR w="12700" cap="flat" cmpd="sng" algn="ctr">
                      <a:solidFill>
                        <a:srgbClr val="080808"/>
                      </a:solidFill>
                      <a:prstDash val="solid"/>
                      <a:round/>
                      <a:headEnd type="none" w="med" len="med"/>
                      <a:tailEnd type="none" w="med" len="med"/>
                    </a:lnR>
                    <a:lnT w="12700" cap="flat" cmpd="sng" algn="ctr">
                      <a:solidFill>
                        <a:srgbClr val="080808"/>
                      </a:solidFill>
                      <a:prstDash val="solid"/>
                      <a:round/>
                      <a:headEnd type="none" w="med" len="med"/>
                      <a:tailEnd type="none" w="med" len="med"/>
                    </a:lnT>
                    <a:lnB w="12700" cap="flat" cmpd="sng" algn="ctr">
                      <a:solidFill>
                        <a:srgbClr val="080808"/>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1pPr>
                      <a:lvl2pPr marL="742950" indent="-28575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2pPr>
                      <a:lvl3pPr marL="1143000" indent="-22860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3pPr>
                      <a:lvl4pPr marL="1600200" indent="-22860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4pPr>
                      <a:lvl5pPr marL="2057400" indent="-22860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Calibri" panose="020F0502020204030204" pitchFamily="34" charset="0"/>
                          <a:ea typeface="Calibri" panose="020F0502020204030204" pitchFamily="34" charset="0"/>
                        </a:rPr>
                        <a:t>Makes any mention of “Ruby Red Lights”, even just a passing reference. </a:t>
                      </a:r>
                    </a:p>
                  </a:txBody>
                  <a:tcPr marL="68580" marR="68580" marT="0" marB="0" horzOverflow="overflow">
                    <a:lnL w="12700" cap="flat" cmpd="sng" algn="ctr">
                      <a:solidFill>
                        <a:srgbClr val="080808"/>
                      </a:solidFill>
                      <a:prstDash val="solid"/>
                      <a:round/>
                      <a:headEnd type="none" w="med" len="med"/>
                      <a:tailEnd type="none" w="med" len="med"/>
                    </a:lnL>
                    <a:lnR w="12700" cap="flat" cmpd="sng" algn="ctr">
                      <a:solidFill>
                        <a:srgbClr val="080808"/>
                      </a:solidFill>
                      <a:prstDash val="solid"/>
                      <a:round/>
                      <a:headEnd type="none" w="med" len="med"/>
                      <a:tailEnd type="none" w="med" len="med"/>
                    </a:lnR>
                    <a:lnT w="12700" cap="flat" cmpd="sng" algn="ctr">
                      <a:solidFill>
                        <a:srgbClr val="080808"/>
                      </a:solidFill>
                      <a:prstDash val="solid"/>
                      <a:round/>
                      <a:headEnd type="none" w="med" len="med"/>
                      <a:tailEnd type="none" w="med" len="med"/>
                    </a:lnT>
                    <a:lnB w="12700" cap="flat" cmpd="sng" algn="ctr">
                      <a:solidFill>
                        <a:srgbClr val="080808"/>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1pPr>
                      <a:lvl2pPr marL="742950" indent="-28575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2pPr>
                      <a:lvl3pPr marL="1143000" indent="-22860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3pPr>
                      <a:lvl4pPr marL="1600200" indent="-22860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4pPr>
                      <a:lvl5pPr marL="2057400" indent="-22860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Calibri" panose="020F0502020204030204" pitchFamily="34" charset="0"/>
                          <a:ea typeface="Calibri" panose="020F0502020204030204" pitchFamily="34" charset="0"/>
                        </a:rPr>
                        <a:t>Chuck is experiencing auditory hallucinations.  (Ruby is deceased and by history is one of the “voices” Chuck hears when he is hallucinating) </a:t>
                      </a:r>
                    </a:p>
                  </a:txBody>
                  <a:tcPr marL="68580" marR="68580" marT="0" marB="0" horzOverflow="overflow">
                    <a:lnL w="12700" cap="flat" cmpd="sng" algn="ctr">
                      <a:solidFill>
                        <a:srgbClr val="080808"/>
                      </a:solidFill>
                      <a:prstDash val="solid"/>
                      <a:round/>
                      <a:headEnd type="none" w="med" len="med"/>
                      <a:tailEnd type="none" w="med" len="med"/>
                    </a:lnL>
                    <a:lnR w="12700" cap="flat" cmpd="sng" algn="ctr">
                      <a:solidFill>
                        <a:srgbClr val="080808"/>
                      </a:solidFill>
                      <a:prstDash val="solid"/>
                      <a:round/>
                      <a:headEnd type="none" w="med" len="med"/>
                      <a:tailEnd type="none" w="med" len="med"/>
                    </a:lnR>
                    <a:lnT w="12700" cap="flat" cmpd="sng" algn="ctr">
                      <a:solidFill>
                        <a:srgbClr val="080808"/>
                      </a:solidFill>
                      <a:prstDash val="solid"/>
                      <a:round/>
                      <a:headEnd type="none" w="med" len="med"/>
                      <a:tailEnd type="none" w="med" len="med"/>
                    </a:lnT>
                    <a:lnB w="12700" cap="flat" cmpd="sng" algn="ctr">
                      <a:solidFill>
                        <a:srgbClr val="080808"/>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1pPr>
                      <a:lvl2pPr marL="742950" indent="-28575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2pPr>
                      <a:lvl3pPr marL="1143000" indent="-22860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3pPr>
                      <a:lvl4pPr marL="1600200" indent="-22860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4pPr>
                      <a:lvl5pPr marL="2057400" indent="-22860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Calibri" panose="020F0502020204030204" pitchFamily="34" charset="0"/>
                          <a:ea typeface="Calibri" panose="020F0502020204030204" pitchFamily="34" charset="0"/>
                        </a:rPr>
                        <a:t>Drop by and see Chuck. Check his med box. Stick around and chat for awhile (be on the look-out for any signs that he may be experiencing hallucinations or delusions.  Contact his Psychiatrist and take recommended next steps. (Schedule an appointment, increase visits to daily, etc.)</a:t>
                      </a:r>
                    </a:p>
                  </a:txBody>
                  <a:tcPr marL="68580" marR="68580" marT="0" marB="0" horzOverflow="overflow">
                    <a:lnL w="12700" cap="flat" cmpd="sng" algn="ctr">
                      <a:solidFill>
                        <a:srgbClr val="080808"/>
                      </a:solidFill>
                      <a:prstDash val="solid"/>
                      <a:round/>
                      <a:headEnd type="none" w="med" len="med"/>
                      <a:tailEnd type="none" w="med" len="med"/>
                    </a:lnL>
                    <a:lnR w="12700" cap="flat" cmpd="sng" algn="ctr">
                      <a:solidFill>
                        <a:srgbClr val="080808"/>
                      </a:solidFill>
                      <a:prstDash val="solid"/>
                      <a:round/>
                      <a:headEnd type="none" w="med" len="med"/>
                      <a:tailEnd type="none" w="med" len="med"/>
                    </a:lnR>
                    <a:lnT w="12700" cap="flat" cmpd="sng" algn="ctr">
                      <a:solidFill>
                        <a:srgbClr val="080808"/>
                      </a:solidFill>
                      <a:prstDash val="solid"/>
                      <a:round/>
                      <a:headEnd type="none" w="med" len="med"/>
                      <a:tailEnd type="none" w="med" len="med"/>
                    </a:lnT>
                    <a:lnB w="12700" cap="flat" cmpd="sng" algn="ctr">
                      <a:solidFill>
                        <a:srgbClr val="080808"/>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3800529241"/>
                  </a:ext>
                </a:extLst>
              </a:tr>
              <a:tr h="1166813">
                <a:tc>
                  <a:txBody>
                    <a:bodyPr/>
                    <a:lstStyle>
                      <a:lvl1pPr>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1pPr>
                      <a:lvl2pPr marL="742950" indent="-28575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2pPr>
                      <a:lvl3pPr marL="1143000" indent="-22860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3pPr>
                      <a:lvl4pPr marL="1600200" indent="-22860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4pPr>
                      <a:lvl5pPr marL="2057400" indent="-22860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Calibri" panose="020F0502020204030204" pitchFamily="34" charset="0"/>
                          <a:ea typeface="Calibri" panose="020F0502020204030204" pitchFamily="34" charset="0"/>
                        </a:rPr>
                        <a:t>Anytime</a:t>
                      </a:r>
                    </a:p>
                  </a:txBody>
                  <a:tcPr marL="68580" marR="68580" marT="0" marB="0" horzOverflow="overflow">
                    <a:lnL w="12700" cap="flat" cmpd="sng" algn="ctr">
                      <a:solidFill>
                        <a:srgbClr val="080808"/>
                      </a:solidFill>
                      <a:prstDash val="solid"/>
                      <a:round/>
                      <a:headEnd type="none" w="med" len="med"/>
                      <a:tailEnd type="none" w="med" len="med"/>
                    </a:lnL>
                    <a:lnR w="12700" cap="flat" cmpd="sng" algn="ctr">
                      <a:solidFill>
                        <a:srgbClr val="080808"/>
                      </a:solidFill>
                      <a:prstDash val="solid"/>
                      <a:round/>
                      <a:headEnd type="none" w="med" len="med"/>
                      <a:tailEnd type="none" w="med" len="med"/>
                    </a:lnR>
                    <a:lnT w="12700" cap="flat" cmpd="sng" algn="ctr">
                      <a:solidFill>
                        <a:srgbClr val="080808"/>
                      </a:solidFill>
                      <a:prstDash val="solid"/>
                      <a:round/>
                      <a:headEnd type="none" w="med" len="med"/>
                      <a:tailEnd type="none" w="med" len="med"/>
                    </a:lnT>
                    <a:lnB w="12700" cap="flat" cmpd="sng" algn="ctr">
                      <a:solidFill>
                        <a:srgbClr val="080808"/>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1pPr>
                      <a:lvl2pPr marL="742950" indent="-28575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2pPr>
                      <a:lvl3pPr marL="1143000" indent="-22860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3pPr>
                      <a:lvl4pPr marL="1600200" indent="-22860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4pPr>
                      <a:lvl5pPr marL="2057400" indent="-22860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Calibri" panose="020F0502020204030204" pitchFamily="34" charset="0"/>
                          <a:ea typeface="Calibri" panose="020F0502020204030204" pitchFamily="34" charset="0"/>
                        </a:rPr>
                        <a:t>Stops eating and tells you that his food has been poisoned or that there is blood in his food.</a:t>
                      </a:r>
                    </a:p>
                  </a:txBody>
                  <a:tcPr marL="68580" marR="68580" marT="0" marB="0" horzOverflow="overflow">
                    <a:lnL w="12700" cap="flat" cmpd="sng" algn="ctr">
                      <a:solidFill>
                        <a:srgbClr val="080808"/>
                      </a:solidFill>
                      <a:prstDash val="solid"/>
                      <a:round/>
                      <a:headEnd type="none" w="med" len="med"/>
                      <a:tailEnd type="none" w="med" len="med"/>
                    </a:lnL>
                    <a:lnR w="12700" cap="flat" cmpd="sng" algn="ctr">
                      <a:solidFill>
                        <a:srgbClr val="080808"/>
                      </a:solidFill>
                      <a:prstDash val="solid"/>
                      <a:round/>
                      <a:headEnd type="none" w="med" len="med"/>
                      <a:tailEnd type="none" w="med" len="med"/>
                    </a:lnR>
                    <a:lnT w="12700" cap="flat" cmpd="sng" algn="ctr">
                      <a:solidFill>
                        <a:srgbClr val="080808"/>
                      </a:solidFill>
                      <a:prstDash val="solid"/>
                      <a:round/>
                      <a:headEnd type="none" w="med" len="med"/>
                      <a:tailEnd type="none" w="med" len="med"/>
                    </a:lnT>
                    <a:lnB w="12700" cap="flat" cmpd="sng" algn="ctr">
                      <a:solidFill>
                        <a:srgbClr val="080808"/>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1pPr>
                      <a:lvl2pPr marL="742950" indent="-28575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2pPr>
                      <a:lvl3pPr marL="1143000" indent="-22860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3pPr>
                      <a:lvl4pPr marL="1600200" indent="-22860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4pPr>
                      <a:lvl5pPr marL="2057400" indent="-22860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Calibri" panose="020F0502020204030204" pitchFamily="34" charset="0"/>
                          <a:ea typeface="Calibri" panose="020F0502020204030204" pitchFamily="34" charset="0"/>
                        </a:rPr>
                        <a:t>Chuck is experiencing delusions and   auditory hallucinations.</a:t>
                      </a:r>
                    </a:p>
                  </a:txBody>
                  <a:tcPr marL="68580" marR="68580" marT="0" marB="0" horzOverflow="overflow">
                    <a:lnL w="12700" cap="flat" cmpd="sng" algn="ctr">
                      <a:solidFill>
                        <a:srgbClr val="080808"/>
                      </a:solidFill>
                      <a:prstDash val="solid"/>
                      <a:round/>
                      <a:headEnd type="none" w="med" len="med"/>
                      <a:tailEnd type="none" w="med" len="med"/>
                    </a:lnL>
                    <a:lnR w="12700" cap="flat" cmpd="sng" algn="ctr">
                      <a:solidFill>
                        <a:srgbClr val="080808"/>
                      </a:solidFill>
                      <a:prstDash val="solid"/>
                      <a:round/>
                      <a:headEnd type="none" w="med" len="med"/>
                      <a:tailEnd type="none" w="med" len="med"/>
                    </a:lnR>
                    <a:lnT w="12700" cap="flat" cmpd="sng" algn="ctr">
                      <a:solidFill>
                        <a:srgbClr val="080808"/>
                      </a:solidFill>
                      <a:prstDash val="solid"/>
                      <a:round/>
                      <a:headEnd type="none" w="med" len="med"/>
                      <a:tailEnd type="none" w="med" len="med"/>
                    </a:lnT>
                    <a:lnB w="12700" cap="flat" cmpd="sng" algn="ctr">
                      <a:solidFill>
                        <a:srgbClr val="080808"/>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1pPr>
                      <a:lvl2pPr marL="742950" indent="-28575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2pPr>
                      <a:lvl3pPr marL="1143000" indent="-22860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3pPr>
                      <a:lvl4pPr marL="1600200" indent="-22860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4pPr>
                      <a:lvl5pPr marL="2057400" indent="-228600">
                        <a:spcBef>
                          <a:spcPct val="20000"/>
                        </a:spcBef>
                        <a:buClr>
                          <a:schemeClr val="tx1"/>
                        </a:buClr>
                        <a:buSzPct val="150000"/>
                        <a:defRPr sz="2000">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150000"/>
                        <a:defRPr sz="2000">
                          <a:solidFill>
                            <a:schemeClr val="tx1"/>
                          </a:solidFill>
                          <a:latin typeface="Helvetica" pitchFamily="2" charset="0"/>
                          <a:ea typeface="ＭＳ Ｐゴシック" panose="020B0600070205080204"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200" b="1" i="0" u="sng" strike="noStrike" cap="none" normalizeH="0" baseline="0">
                          <a:ln>
                            <a:noFill/>
                          </a:ln>
                          <a:solidFill>
                            <a:srgbClr val="FF0000"/>
                          </a:solidFill>
                          <a:effectLst/>
                          <a:latin typeface="Calibri" panose="020F0502020204030204" pitchFamily="34" charset="0"/>
                          <a:ea typeface="Calibri" panose="020F0502020204030204" pitchFamily="34" charset="0"/>
                        </a:rPr>
                        <a:t>This is an EMERGENCY!</a:t>
                      </a:r>
                      <a:r>
                        <a:rPr kumimoji="0" lang="en-US" altLang="en-US" sz="1200" b="1" i="0" u="none" strike="noStrike" cap="none" normalizeH="0" baseline="0">
                          <a:ln>
                            <a:noFill/>
                          </a:ln>
                          <a:solidFill>
                            <a:srgbClr val="FF0000"/>
                          </a:solidFill>
                          <a:effectLst/>
                          <a:latin typeface="Calibri" panose="020F0502020204030204" pitchFamily="34" charset="0"/>
                          <a:ea typeface="Calibri" panose="020F0502020204030204" pitchFamily="34" charset="0"/>
                        </a:rPr>
                        <a:t> Call the Mobile Crisis Unit and support Chuck in being assessed for possible admission. Stay with Chuck until they arrive. Offer reassurances that you are there to help keep him safe. Do NOT try and convince him that his food is not poisoned.</a:t>
                      </a:r>
                    </a:p>
                  </a:txBody>
                  <a:tcPr marL="68580" marR="68580" marT="0" marB="0" horzOverflow="overflow">
                    <a:lnL w="12700" cap="flat" cmpd="sng" algn="ctr">
                      <a:solidFill>
                        <a:srgbClr val="080808"/>
                      </a:solidFill>
                      <a:prstDash val="solid"/>
                      <a:round/>
                      <a:headEnd type="none" w="med" len="med"/>
                      <a:tailEnd type="none" w="med" len="med"/>
                    </a:lnL>
                    <a:lnR w="12700" cap="flat" cmpd="sng" algn="ctr">
                      <a:solidFill>
                        <a:srgbClr val="080808"/>
                      </a:solidFill>
                      <a:prstDash val="solid"/>
                      <a:round/>
                      <a:headEnd type="none" w="med" len="med"/>
                      <a:tailEnd type="none" w="med" len="med"/>
                    </a:lnR>
                    <a:lnT w="12700" cap="flat" cmpd="sng" algn="ctr">
                      <a:solidFill>
                        <a:srgbClr val="080808"/>
                      </a:solidFill>
                      <a:prstDash val="solid"/>
                      <a:round/>
                      <a:headEnd type="none" w="med" len="med"/>
                      <a:tailEnd type="none" w="med" len="med"/>
                    </a:lnT>
                    <a:lnB w="12700" cap="flat" cmpd="sng" algn="ctr">
                      <a:solidFill>
                        <a:srgbClr val="080808"/>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730753966"/>
                  </a:ext>
                </a:extLst>
              </a:tr>
            </a:tbl>
          </a:graphicData>
        </a:graphic>
      </p:graphicFrame>
    </p:spTree>
    <p:extLst>
      <p:ext uri="{BB962C8B-B14F-4D97-AF65-F5344CB8AC3E}">
        <p14:creationId xmlns:p14="http://schemas.microsoft.com/office/powerpoint/2010/main" val="38238203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74907</TotalTime>
  <Words>2788</Words>
  <Application>Microsoft Macintosh PowerPoint</Application>
  <PresentationFormat>Custom</PresentationFormat>
  <Paragraphs>446</Paragraphs>
  <Slides>39</Slides>
  <Notes>28</Notes>
  <HiddenSlides>1</HiddenSlides>
  <MMClips>1</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39</vt:i4>
      </vt:variant>
    </vt:vector>
  </HeadingPairs>
  <TitlesOfParts>
    <vt:vector size="51" baseType="lpstr">
      <vt:lpstr>Brush Script MT</vt:lpstr>
      <vt:lpstr>Arial</vt:lpstr>
      <vt:lpstr>Calibri</vt:lpstr>
      <vt:lpstr>Calibri Light</vt:lpstr>
      <vt:lpstr>Claire Hand</vt:lpstr>
      <vt:lpstr>Comic Sans MS</vt:lpstr>
      <vt:lpstr>Helvetica</vt:lpstr>
      <vt:lpstr>Times New Roman</vt:lpstr>
      <vt:lpstr>Verdana</vt:lpstr>
      <vt:lpstr>Wingdings</vt:lpstr>
      <vt:lpstr>Office Theme</vt:lpstr>
      <vt:lpstr>Document</vt:lpstr>
      <vt:lpstr>PowerPoint Presentation</vt:lpstr>
      <vt:lpstr>PowerPoint Presentation</vt:lpstr>
      <vt:lpstr>PowerPoint Presentation</vt:lpstr>
      <vt:lpstr>PowerPoint Presentation</vt:lpstr>
      <vt:lpstr>PowerPoint Presentation</vt:lpstr>
      <vt:lpstr>PowerPoint Presentation</vt:lpstr>
      <vt:lpstr>Breakout rooms</vt:lpstr>
      <vt:lpstr>PowerPoint Presentation</vt:lpstr>
      <vt:lpstr>Communication Chart For Chuck</vt:lpstr>
      <vt:lpstr>PowerPoint Presentation</vt:lpstr>
      <vt:lpstr>PowerPoint Presentation</vt:lpstr>
      <vt:lpstr>PowerPoint Presentation</vt:lpstr>
      <vt:lpstr>PowerPoint Presentation</vt:lpstr>
      <vt:lpstr>Breakout rooms</vt:lpstr>
      <vt:lpstr>PowerPoint Presentation</vt:lpstr>
      <vt:lpstr>PowerPoint Presentation</vt:lpstr>
      <vt:lpstr>PowerPoint Presentation</vt:lpstr>
      <vt:lpstr>PowerPoint Presentation</vt:lpstr>
      <vt:lpstr>Decision Making Agreement </vt:lpstr>
      <vt:lpstr>PowerPoint Presentation</vt:lpstr>
      <vt:lpstr>PowerPoint Presentation</vt:lpstr>
      <vt:lpstr>PowerPoint Presentation</vt:lpstr>
      <vt:lpstr>PowerPoint Presentation</vt:lpstr>
      <vt:lpstr>Histories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Practical application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Person Centered Thinking - DAY 1</dc:title>
  <dc:creator>Michael Smull &amp; Michael Steinbruck</dc:creator>
  <cp:lastModifiedBy>Barb Swartz</cp:lastModifiedBy>
  <cp:revision>840</cp:revision>
  <cp:lastPrinted>2020-01-26T20:20:11Z</cp:lastPrinted>
  <dcterms:created xsi:type="dcterms:W3CDTF">2010-09-22T18:46:05Z</dcterms:created>
  <dcterms:modified xsi:type="dcterms:W3CDTF">2020-12-29T15:33:01Z</dcterms:modified>
</cp:coreProperties>
</file>