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2" r:id="rId1"/>
  </p:sldMasterIdLst>
  <p:notesMasterIdLst>
    <p:notesMasterId r:id="rId40"/>
  </p:notesMasterIdLst>
  <p:handoutMasterIdLst>
    <p:handoutMasterId r:id="rId41"/>
  </p:handoutMasterIdLst>
  <p:sldIdLst>
    <p:sldId id="258" r:id="rId2"/>
    <p:sldId id="931" r:id="rId3"/>
    <p:sldId id="573" r:id="rId4"/>
    <p:sldId id="456" r:id="rId5"/>
    <p:sldId id="885" r:id="rId6"/>
    <p:sldId id="879" r:id="rId7"/>
    <p:sldId id="679" r:id="rId8"/>
    <p:sldId id="680" r:id="rId9"/>
    <p:sldId id="681" r:id="rId10"/>
    <p:sldId id="762" r:id="rId11"/>
    <p:sldId id="682" r:id="rId12"/>
    <p:sldId id="761" r:id="rId13"/>
    <p:sldId id="635" r:id="rId14"/>
    <p:sldId id="629" r:id="rId15"/>
    <p:sldId id="400" r:id="rId16"/>
    <p:sldId id="591" r:id="rId17"/>
    <p:sldId id="760" r:id="rId18"/>
    <p:sldId id="634" r:id="rId19"/>
    <p:sldId id="628" r:id="rId20"/>
    <p:sldId id="592" r:id="rId21"/>
    <p:sldId id="636" r:id="rId22"/>
    <p:sldId id="546" r:id="rId23"/>
    <p:sldId id="884" r:id="rId24"/>
    <p:sldId id="547" r:id="rId25"/>
    <p:sldId id="430" r:id="rId26"/>
    <p:sldId id="601" r:id="rId27"/>
    <p:sldId id="685" r:id="rId28"/>
    <p:sldId id="886" r:id="rId29"/>
    <p:sldId id="425" r:id="rId30"/>
    <p:sldId id="575" r:id="rId31"/>
    <p:sldId id="662" r:id="rId32"/>
    <p:sldId id="726" r:id="rId33"/>
    <p:sldId id="764" r:id="rId34"/>
    <p:sldId id="932" r:id="rId35"/>
    <p:sldId id="609" r:id="rId36"/>
    <p:sldId id="880" r:id="rId37"/>
    <p:sldId id="706" r:id="rId38"/>
    <p:sldId id="919" r:id="rId39"/>
  </p:sldIdLst>
  <p:sldSz cx="10150475" cy="7589838"/>
  <p:notesSz cx="6858000" cy="9296400"/>
  <p:defaultTextStyle>
    <a:defPPr>
      <a:defRPr lang="en-US"/>
    </a:defPPr>
    <a:lvl1pPr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391">
          <p15:clr>
            <a:srgbClr val="A4A3A4"/>
          </p15:clr>
        </p15:guide>
        <p15:guide id="2" pos="3197">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B3C33C"/>
    <a:srgbClr val="094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4"/>
    <p:restoredTop sz="95037"/>
  </p:normalViewPr>
  <p:slideViewPr>
    <p:cSldViewPr>
      <p:cViewPr varScale="1">
        <p:scale>
          <a:sx n="116" d="100"/>
          <a:sy n="116" d="100"/>
        </p:scale>
        <p:origin x="1560" y="184"/>
      </p:cViewPr>
      <p:guideLst>
        <p:guide orient="horz" pos="2391"/>
        <p:guide pos="3197"/>
      </p:guideLst>
    </p:cSldViewPr>
  </p:slideViewPr>
  <p:notesTextViewPr>
    <p:cViewPr>
      <p:scale>
        <a:sx n="100" d="100"/>
        <a:sy n="100" d="100"/>
      </p:scale>
      <p:origin x="0" y="0"/>
    </p:cViewPr>
  </p:notesTextViewPr>
  <p:sorterViewPr>
    <p:cViewPr>
      <p:scale>
        <a:sx n="58" d="100"/>
        <a:sy n="58" d="100"/>
      </p:scale>
      <p:origin x="0" y="75208"/>
    </p:cViewPr>
  </p:sorterViewPr>
  <p:notesViewPr>
    <p:cSldViewPr>
      <p:cViewPr>
        <p:scale>
          <a:sx n="100" d="100"/>
          <a:sy n="100" d="100"/>
        </p:scale>
        <p:origin x="-72" y="21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B6327B7-F92C-7741-9EA8-FB6CA35C226D}"/>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46435" name="Rectangle 3">
            <a:extLst>
              <a:ext uri="{FF2B5EF4-FFF2-40B4-BE49-F238E27FC236}">
                <a16:creationId xmlns:a16="http://schemas.microsoft.com/office/drawing/2014/main" id="{CCCF44DC-9533-334E-97A3-10639A3A25AA}"/>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en-US"/>
          </a:p>
        </p:txBody>
      </p:sp>
      <p:sp>
        <p:nvSpPr>
          <p:cNvPr id="146436" name="Rectangle 4">
            <a:extLst>
              <a:ext uri="{FF2B5EF4-FFF2-40B4-BE49-F238E27FC236}">
                <a16:creationId xmlns:a16="http://schemas.microsoft.com/office/drawing/2014/main" id="{326A4ED5-85F4-D14D-BCEE-5B7FC90997DE}"/>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46437" name="Rectangle 5">
            <a:extLst>
              <a:ext uri="{FF2B5EF4-FFF2-40B4-BE49-F238E27FC236}">
                <a16:creationId xmlns:a16="http://schemas.microsoft.com/office/drawing/2014/main" id="{402F213C-580B-D64C-BBF1-745D8891628E}"/>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5A839139-F9F7-5F47-875C-8FE7D9367486}" type="slidenum">
              <a:rPr lang="en-US" altLang="en-US"/>
              <a:pPr>
                <a:defRPr/>
              </a:pPr>
              <a:t>‹#›</a:t>
            </a:fld>
            <a:endParaRPr lang="en-US" altLang="en-US"/>
          </a:p>
        </p:txBody>
      </p:sp>
    </p:spTree>
    <p:extLst>
      <p:ext uri="{BB962C8B-B14F-4D97-AF65-F5344CB8AC3E}">
        <p14:creationId xmlns:p14="http://schemas.microsoft.com/office/powerpoint/2010/main" val="3841582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859AABD-9F2D-BF49-92E6-2E77B38B233D}"/>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93539" name="Rectangle 3">
            <a:extLst>
              <a:ext uri="{FF2B5EF4-FFF2-40B4-BE49-F238E27FC236}">
                <a16:creationId xmlns:a16="http://schemas.microsoft.com/office/drawing/2014/main" id="{1C977C6F-60BF-A740-ACF6-7BBC85C1E7C4}"/>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en-US"/>
          </a:p>
        </p:txBody>
      </p:sp>
      <p:sp>
        <p:nvSpPr>
          <p:cNvPr id="16388" name="Rectangle 4">
            <a:extLst>
              <a:ext uri="{FF2B5EF4-FFF2-40B4-BE49-F238E27FC236}">
                <a16:creationId xmlns:a16="http://schemas.microsoft.com/office/drawing/2014/main" id="{907490B1-D2AD-454F-BEBC-8164AAC50115}"/>
              </a:ext>
            </a:extLst>
          </p:cNvPr>
          <p:cNvSpPr>
            <a:spLocks noGrp="1" noRot="1" noChangeAspect="1" noChangeArrowheads="1" noTextEdit="1"/>
          </p:cNvSpPr>
          <p:nvPr>
            <p:ph type="sldImg" idx="2"/>
          </p:nvPr>
        </p:nvSpPr>
        <p:spPr bwMode="auto">
          <a:xfrm>
            <a:off x="1098550" y="696913"/>
            <a:ext cx="4662488"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3541" name="Rectangle 5">
            <a:extLst>
              <a:ext uri="{FF2B5EF4-FFF2-40B4-BE49-F238E27FC236}">
                <a16:creationId xmlns:a16="http://schemas.microsoft.com/office/drawing/2014/main" id="{294E7A37-6951-2A45-AA51-4092A170E123}"/>
              </a:ext>
            </a:extLst>
          </p:cNvPr>
          <p:cNvSpPr>
            <a:spLocks noGrp="1" noChangeArrowheads="1"/>
          </p:cNvSpPr>
          <p:nvPr>
            <p:ph type="body" sz="quarter" idx="3"/>
          </p:nvPr>
        </p:nvSpPr>
        <p:spPr bwMode="auto">
          <a:xfrm>
            <a:off x="685800" y="4414838"/>
            <a:ext cx="5486400" cy="4184650"/>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3542" name="Rectangle 6">
            <a:extLst>
              <a:ext uri="{FF2B5EF4-FFF2-40B4-BE49-F238E27FC236}">
                <a16:creationId xmlns:a16="http://schemas.microsoft.com/office/drawing/2014/main" id="{50420205-4021-4B43-B7BD-B3F625426BF5}"/>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93543" name="Rectangle 7">
            <a:extLst>
              <a:ext uri="{FF2B5EF4-FFF2-40B4-BE49-F238E27FC236}">
                <a16:creationId xmlns:a16="http://schemas.microsoft.com/office/drawing/2014/main" id="{077180D0-FC02-B84B-B456-1B7B1D1D5A43}"/>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61965003-6494-6247-8ECF-A6A2C31F2B8F}" type="slidenum">
              <a:rPr lang="en-US" altLang="en-US"/>
              <a:pPr>
                <a:defRPr/>
              </a:pPr>
              <a:t>‹#›</a:t>
            </a:fld>
            <a:endParaRPr lang="en-US" altLang="en-US"/>
          </a:p>
        </p:txBody>
      </p:sp>
    </p:spTree>
    <p:extLst>
      <p:ext uri="{BB962C8B-B14F-4D97-AF65-F5344CB8AC3E}">
        <p14:creationId xmlns:p14="http://schemas.microsoft.com/office/powerpoint/2010/main" val="3897472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b="1"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3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A769A3-F11C-4895-9CD2-173AA5928A93}" type="slidenum">
              <a:rPr lang="en-US" smtClean="0"/>
              <a:pPr>
                <a:defRPr/>
              </a:pPr>
              <a:t>2</a:t>
            </a:fld>
            <a:endParaRPr lang="en-US"/>
          </a:p>
        </p:txBody>
      </p:sp>
    </p:spTree>
    <p:extLst>
      <p:ext uri="{BB962C8B-B14F-4D97-AF65-F5344CB8AC3E}">
        <p14:creationId xmlns:p14="http://schemas.microsoft.com/office/powerpoint/2010/main" val="2670968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BE59A4F3-ACEE-BE4A-B44C-3E225CB5951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8850FCC-E790-A545-B671-56BAF12E3478}" type="slidenum">
              <a:rPr lang="en-US" altLang="en-US" sz="1200" b="0" smtClean="0">
                <a:latin typeface="Arial" panose="020B0604020202020204" pitchFamily="34" charset="0"/>
              </a:rPr>
              <a:pPr/>
              <a:t>12</a:t>
            </a:fld>
            <a:endParaRPr lang="en-US" altLang="en-US" sz="1200" b="0">
              <a:latin typeface="Arial" panose="020B0604020202020204" pitchFamily="34" charset="0"/>
            </a:endParaRPr>
          </a:p>
        </p:txBody>
      </p:sp>
      <p:sp>
        <p:nvSpPr>
          <p:cNvPr id="101378" name="Rectangle 2">
            <a:extLst>
              <a:ext uri="{FF2B5EF4-FFF2-40B4-BE49-F238E27FC236}">
                <a16:creationId xmlns:a16="http://schemas.microsoft.com/office/drawing/2014/main" id="{8886F99C-F3FA-D943-8332-F97FF2A98FB3}"/>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AF0F560A-9D82-E848-A633-957C50361AA0}"/>
              </a:ext>
            </a:extLst>
          </p:cNvPr>
          <p:cNvSpPr>
            <a:spLocks noGrp="1" noChangeArrowheads="1"/>
          </p:cNvSpPr>
          <p:nvPr>
            <p:ph type="body" idx="1"/>
          </p:nvPr>
        </p:nvSpPr>
        <p:spPr>
          <a:xfrm>
            <a:off x="914400" y="4416425"/>
            <a:ext cx="5029200" cy="4181475"/>
          </a:xfrm>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E78917C-6241-9642-83ED-FD58E22EC3C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495DF5B-419C-CD49-B04D-615192339664}" type="slidenum">
              <a:rPr lang="en-US" altLang="en-US" sz="1200" b="0" smtClean="0">
                <a:latin typeface="Arial" panose="020B0604020202020204" pitchFamily="34" charset="0"/>
              </a:rPr>
              <a:pPr/>
              <a:t>13</a:t>
            </a:fld>
            <a:endParaRPr lang="en-US" altLang="en-US" sz="1200" b="0">
              <a:latin typeface="Arial" panose="020B0604020202020204" pitchFamily="34" charset="0"/>
            </a:endParaRPr>
          </a:p>
        </p:txBody>
      </p:sp>
      <p:sp>
        <p:nvSpPr>
          <p:cNvPr id="72706" name="Rectangle 2">
            <a:extLst>
              <a:ext uri="{FF2B5EF4-FFF2-40B4-BE49-F238E27FC236}">
                <a16:creationId xmlns:a16="http://schemas.microsoft.com/office/drawing/2014/main" id="{66BEA047-F3C8-2144-8BC5-C4AB1AC7DAF0}"/>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BB195001-4C16-1944-ACEB-1F6D4A903C77}"/>
              </a:ext>
            </a:extLst>
          </p:cNvPr>
          <p:cNvSpPr>
            <a:spLocks noGrp="1" noChangeArrowheads="1"/>
          </p:cNvSpPr>
          <p:nvPr>
            <p:ph type="body" idx="1"/>
          </p:nvPr>
        </p:nvSpPr>
        <p:spPr>
          <a:xfrm>
            <a:off x="914400" y="4416425"/>
            <a:ext cx="5029200" cy="418306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F939D532-F20C-104D-9D51-71F34A8F5938}"/>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42540605-0B76-E841-B8E8-CEE5453D6C6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49C72C4F-BB5F-B743-88FD-424A867AA5D3}"/>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F5FDCF0-3B34-2042-B3BA-23B443D33271}" type="slidenum">
              <a:rPr lang="en-US" altLang="en-US" sz="1200" b="0" smtClean="0">
                <a:latin typeface="Arial" panose="020B0604020202020204" pitchFamily="34" charset="0"/>
              </a:rPr>
              <a:pPr/>
              <a:t>14</a:t>
            </a:fld>
            <a:endParaRPr lang="en-US" altLang="en-US" sz="1200" b="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03CF20CB-FA78-3C4F-97CE-2D724F9C0BA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A203643E-EED5-C140-AAD4-B77FDABB13F9}" type="slidenum">
              <a:rPr lang="en-US" altLang="en-US" sz="1200" b="0" smtClean="0">
                <a:latin typeface="Arial" panose="020B0604020202020204" pitchFamily="34" charset="0"/>
              </a:rPr>
              <a:pPr/>
              <a:t>15</a:t>
            </a:fld>
            <a:endParaRPr lang="en-US" altLang="en-US" sz="1200" b="0">
              <a:latin typeface="Arial" panose="020B0604020202020204" pitchFamily="34" charset="0"/>
            </a:endParaRPr>
          </a:p>
        </p:txBody>
      </p:sp>
      <p:sp>
        <p:nvSpPr>
          <p:cNvPr id="76802" name="Rectangle 2">
            <a:extLst>
              <a:ext uri="{FF2B5EF4-FFF2-40B4-BE49-F238E27FC236}">
                <a16:creationId xmlns:a16="http://schemas.microsoft.com/office/drawing/2014/main" id="{59078508-125A-8F4B-A548-3E77B864AC0F}"/>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48205385-E7F5-0845-9C2B-3F2CF3842432}"/>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b="0"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2B9D680-55BA-9B4B-BB2B-950FC392E802}"/>
              </a:ext>
            </a:extLst>
          </p:cNvPr>
          <p:cNvSpPr>
            <a:spLocks noGrp="1" noRot="1" noChangeAspect="1" noChangeArrowheads="1" noTextEdit="1"/>
          </p:cNvSpPr>
          <p:nvPr>
            <p:ph type="sldImg"/>
          </p:nvPr>
        </p:nvSpPr>
        <p:spPr>
          <a:ln/>
        </p:spPr>
      </p:sp>
      <p:sp>
        <p:nvSpPr>
          <p:cNvPr id="78850" name="Notes Placeholder 2">
            <a:extLst>
              <a:ext uri="{FF2B5EF4-FFF2-40B4-BE49-F238E27FC236}">
                <a16:creationId xmlns:a16="http://schemas.microsoft.com/office/drawing/2014/main" id="{FE98895B-0E98-9C47-B1BB-FA07035CE28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8851" name="Slide Number Placeholder 3">
            <a:extLst>
              <a:ext uri="{FF2B5EF4-FFF2-40B4-BE49-F238E27FC236}">
                <a16:creationId xmlns:a16="http://schemas.microsoft.com/office/drawing/2014/main" id="{E8FA123E-F61B-394B-9494-5714CAF2146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29B8217-6D8C-B94A-B0EF-FED8D5FAF02D}" type="slidenum">
              <a:rPr lang="en-US" altLang="en-US" sz="1200" b="0" smtClean="0">
                <a:latin typeface="Arial" panose="020B0604020202020204" pitchFamily="34" charset="0"/>
              </a:rPr>
              <a:pPr/>
              <a:t>16</a:t>
            </a:fld>
            <a:endParaRPr lang="en-US" altLang="en-US" sz="1200" b="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fld id="{4AA85C9A-841D-2A4F-86E5-42F4EC13633D}" type="slidenum">
              <a:rPr lang="en-US" sz="1200" b="0">
                <a:latin typeface="Arial" charset="0"/>
              </a:rPr>
              <a:pPr/>
              <a:t>17</a:t>
            </a:fld>
            <a:endParaRPr lang="en-US" sz="1200" b="0">
              <a:latin typeface="Arial" charset="0"/>
            </a:endParaRPr>
          </a:p>
        </p:txBody>
      </p:sp>
      <p:sp>
        <p:nvSpPr>
          <p:cNvPr id="54274"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xfrm>
            <a:off x="914400" y="4414838"/>
            <a:ext cx="5029200" cy="4184650"/>
          </a:xfrm>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defRPr/>
            </a:pPr>
            <a:endParaRPr lang="en-GB"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98E15D52-1490-7A41-8F2F-6494D7C8A759}"/>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EF9AE7D7-5B48-2F4F-8A71-8A69BE006B6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82947" name="Slide Number Placeholder 3">
            <a:extLst>
              <a:ext uri="{FF2B5EF4-FFF2-40B4-BE49-F238E27FC236}">
                <a16:creationId xmlns:a16="http://schemas.microsoft.com/office/drawing/2014/main" id="{B5F203F9-427A-744C-A64D-E7D52C43D547}"/>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512AA59-1739-E24E-9AD8-5765ADE1091F}" type="slidenum">
              <a:rPr lang="en-US" altLang="en-US" sz="1200" b="0" smtClean="0">
                <a:latin typeface="Arial" panose="020B0604020202020204" pitchFamily="34" charset="0"/>
              </a:rPr>
              <a:pPr/>
              <a:t>18</a:t>
            </a:fld>
            <a:endParaRPr lang="en-US" altLang="en-US" sz="1200" b="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7D813787-6BE1-674D-865B-56862225D7DA}"/>
              </a:ext>
            </a:extLst>
          </p:cNvPr>
          <p:cNvSpPr>
            <a:spLocks noGrp="1" noRot="1" noChangeAspect="1" noChangeArrowheads="1" noTextEdit="1"/>
          </p:cNvSpPr>
          <p:nvPr>
            <p:ph type="sldImg"/>
          </p:nvPr>
        </p:nvSpPr>
        <p:spPr>
          <a:ln/>
        </p:spPr>
      </p:sp>
      <p:sp>
        <p:nvSpPr>
          <p:cNvPr id="84994" name="Notes Placeholder 2">
            <a:extLst>
              <a:ext uri="{FF2B5EF4-FFF2-40B4-BE49-F238E27FC236}">
                <a16:creationId xmlns:a16="http://schemas.microsoft.com/office/drawing/2014/main" id="{132BC670-CD55-2E44-B41F-6A32DCA4B34E}"/>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84995" name="Slide Number Placeholder 3">
            <a:extLst>
              <a:ext uri="{FF2B5EF4-FFF2-40B4-BE49-F238E27FC236}">
                <a16:creationId xmlns:a16="http://schemas.microsoft.com/office/drawing/2014/main" id="{D9A7D807-2632-024A-9F7E-E0AAE0F93B16}"/>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E6C40C2-FF6B-034D-A47C-FE05FA1871CA}" type="slidenum">
              <a:rPr lang="en-US" altLang="en-US" sz="1200" b="0" smtClean="0">
                <a:latin typeface="Arial" panose="020B0604020202020204" pitchFamily="34" charset="0"/>
              </a:rPr>
              <a:pPr/>
              <a:t>19</a:t>
            </a:fld>
            <a:endParaRPr lang="en-US" altLang="en-US" sz="1200" b="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0FC0D48A-23E5-E648-9BFB-3DCDED86C476}"/>
              </a:ext>
            </a:extLst>
          </p:cNvPr>
          <p:cNvSpPr>
            <a:spLocks noGrp="1" noRot="1" noChangeAspect="1" noChangeArrowheads="1" noTextEdit="1"/>
          </p:cNvSpPr>
          <p:nvPr>
            <p:ph type="sldImg"/>
          </p:nvPr>
        </p:nvSpPr>
        <p:spPr>
          <a:ln/>
        </p:spPr>
      </p:sp>
      <p:sp>
        <p:nvSpPr>
          <p:cNvPr id="87042" name="Notes Placeholder 2">
            <a:extLst>
              <a:ext uri="{FF2B5EF4-FFF2-40B4-BE49-F238E27FC236}">
                <a16:creationId xmlns:a16="http://schemas.microsoft.com/office/drawing/2014/main" id="{C09C5576-441A-9444-95EF-468A81FFCDC0}"/>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sz="1100" b="0" dirty="0">
              <a:latin typeface="Arial" panose="020B0604020202020204" pitchFamily="34" charset="0"/>
              <a:ea typeface="ＭＳ Ｐゴシック" panose="020B0600070205080204" pitchFamily="34" charset="-128"/>
            </a:endParaRPr>
          </a:p>
        </p:txBody>
      </p:sp>
      <p:sp>
        <p:nvSpPr>
          <p:cNvPr id="87043" name="Slide Number Placeholder 3">
            <a:extLst>
              <a:ext uri="{FF2B5EF4-FFF2-40B4-BE49-F238E27FC236}">
                <a16:creationId xmlns:a16="http://schemas.microsoft.com/office/drawing/2014/main" id="{07BEBFBE-BA8A-9E4D-88DE-6E6BB9752C0D}"/>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2C43E0A-B913-2743-9518-D305E81DA232}" type="slidenum">
              <a:rPr lang="en-US" altLang="en-US" sz="1200" b="0" smtClean="0">
                <a:latin typeface="Arial" panose="020B0604020202020204" pitchFamily="34" charset="0"/>
              </a:rPr>
              <a:pPr/>
              <a:t>20</a:t>
            </a:fld>
            <a:endParaRPr lang="en-US" altLang="en-US" sz="1200" b="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ED42B2ED-E760-D846-AC52-E4FD6E0D1924}"/>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2144250-58F5-2240-811A-E673FEF3AABD}" type="slidenum">
              <a:rPr lang="en-US" altLang="en-US" sz="1200" b="0" smtClean="0">
                <a:latin typeface="Arial" panose="020B0604020202020204" pitchFamily="34" charset="0"/>
              </a:rPr>
              <a:pPr/>
              <a:t>21</a:t>
            </a:fld>
            <a:endParaRPr lang="en-US" altLang="en-US" sz="1200" b="0">
              <a:latin typeface="Arial" panose="020B0604020202020204" pitchFamily="34" charset="0"/>
            </a:endParaRPr>
          </a:p>
        </p:txBody>
      </p:sp>
      <p:sp>
        <p:nvSpPr>
          <p:cNvPr id="89090" name="Rectangle 2">
            <a:extLst>
              <a:ext uri="{FF2B5EF4-FFF2-40B4-BE49-F238E27FC236}">
                <a16:creationId xmlns:a16="http://schemas.microsoft.com/office/drawing/2014/main" id="{02D17641-B5A7-A94A-BB6E-BF8ECBF84775}"/>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8B1B6919-9515-7548-91E9-6472E0750632}"/>
              </a:ext>
            </a:extLst>
          </p:cNvPr>
          <p:cNvSpPr>
            <a:spLocks noGrp="1" noChangeArrowheads="1"/>
          </p:cNvSpPr>
          <p:nvPr>
            <p:ph type="body" idx="1"/>
          </p:nvPr>
        </p:nvSpPr>
        <p:spPr>
          <a:xfrm>
            <a:off x="914400" y="4416425"/>
            <a:ext cx="5029200" cy="418306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A9CE2CD-7369-924C-A3D2-C5C626557B7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A7CB522-B93A-A54D-80ED-6AA4A0A34E0C}" type="slidenum">
              <a:rPr lang="en-US" altLang="en-US" sz="1200" b="0" smtClean="0">
                <a:latin typeface="Arial" panose="020B0604020202020204" pitchFamily="34" charset="0"/>
              </a:rPr>
              <a:pPr/>
              <a:t>3</a:t>
            </a:fld>
            <a:endParaRPr lang="en-US" altLang="en-US" sz="1200" b="0">
              <a:latin typeface="Arial" panose="020B0604020202020204" pitchFamily="34" charset="0"/>
            </a:endParaRPr>
          </a:p>
        </p:txBody>
      </p:sp>
      <p:sp>
        <p:nvSpPr>
          <p:cNvPr id="23554" name="Rectangle 2">
            <a:extLst>
              <a:ext uri="{FF2B5EF4-FFF2-40B4-BE49-F238E27FC236}">
                <a16:creationId xmlns:a16="http://schemas.microsoft.com/office/drawing/2014/main" id="{936E613E-E9CE-2D41-B135-5D92CB769D6D}"/>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63366CD-6233-D840-9A31-C7BAF8E3F7D9}"/>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sz="16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69377F02-D440-5C47-BAC9-A573A3E5EEB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769107B-0803-BF4E-B5C3-B05F2E722D21}" type="slidenum">
              <a:rPr lang="en-US" altLang="en-US" sz="1200" b="0" smtClean="0">
                <a:latin typeface="Arial" panose="020B0604020202020204" pitchFamily="34" charset="0"/>
              </a:rPr>
              <a:pPr/>
              <a:t>22</a:t>
            </a:fld>
            <a:endParaRPr lang="en-US" altLang="en-US" sz="1200" b="0">
              <a:latin typeface="Arial" panose="020B0604020202020204" pitchFamily="34" charset="0"/>
            </a:endParaRPr>
          </a:p>
        </p:txBody>
      </p:sp>
      <p:sp>
        <p:nvSpPr>
          <p:cNvPr id="91138" name="Rectangle 2">
            <a:extLst>
              <a:ext uri="{FF2B5EF4-FFF2-40B4-BE49-F238E27FC236}">
                <a16:creationId xmlns:a16="http://schemas.microsoft.com/office/drawing/2014/main" id="{A478CB86-0A5A-5A4E-90BC-463A4ED92D15}"/>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850977C8-DF6E-374D-AB6B-238F19A737B0}"/>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lnSpc>
                <a:spcPct val="90000"/>
              </a:lnSpc>
            </a:pPr>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BF44FB8F-76BD-F548-9B3F-695CE0BFAD2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78880E5-B47D-F34F-8C72-07726451AB5B}" type="slidenum">
              <a:rPr lang="en-US" altLang="en-US" sz="1200" b="0" smtClean="0">
                <a:latin typeface="Arial" panose="020B0604020202020204" pitchFamily="34" charset="0"/>
              </a:rPr>
              <a:pPr/>
              <a:t>24</a:t>
            </a:fld>
            <a:endParaRPr lang="en-US" altLang="en-US" sz="1200" b="0">
              <a:latin typeface="Arial" panose="020B0604020202020204" pitchFamily="34" charset="0"/>
            </a:endParaRPr>
          </a:p>
        </p:txBody>
      </p:sp>
      <p:sp>
        <p:nvSpPr>
          <p:cNvPr id="93186" name="Rectangle 2">
            <a:extLst>
              <a:ext uri="{FF2B5EF4-FFF2-40B4-BE49-F238E27FC236}">
                <a16:creationId xmlns:a16="http://schemas.microsoft.com/office/drawing/2014/main" id="{B6802FEF-E96D-A641-986B-4984D7083395}"/>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C000069-CAA0-404F-96B2-84B5CC4424EA}"/>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r>
              <a:rPr lang="en-US" altLang="en-US" dirty="0">
                <a:latin typeface="Arial" panose="020B0604020202020204" pitchFamily="34" charset="0"/>
                <a:ea typeface="ＭＳ Ｐゴシック" panose="020B0600070205080204" pitchFamily="34" charset="-128"/>
              </a:rPr>
              <a:t> </a:t>
            </a:r>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A21FDD73-342E-D94A-B2EB-48AF327CCC8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D1BB4D9-CB49-6C42-9883-C7CA0CCF607A}" type="slidenum">
              <a:rPr lang="en-US" altLang="en-US" sz="1200" b="0" smtClean="0">
                <a:latin typeface="Arial" panose="020B0604020202020204" pitchFamily="34" charset="0"/>
              </a:rPr>
              <a:pPr/>
              <a:t>25</a:t>
            </a:fld>
            <a:endParaRPr lang="en-US" altLang="en-US" sz="1200" b="0">
              <a:latin typeface="Arial" panose="020B0604020202020204" pitchFamily="34" charset="0"/>
            </a:endParaRPr>
          </a:p>
        </p:txBody>
      </p:sp>
      <p:sp>
        <p:nvSpPr>
          <p:cNvPr id="97282" name="Rectangle 2">
            <a:extLst>
              <a:ext uri="{FF2B5EF4-FFF2-40B4-BE49-F238E27FC236}">
                <a16:creationId xmlns:a16="http://schemas.microsoft.com/office/drawing/2014/main" id="{76659450-C26B-8040-B8B6-1D023B671EB7}"/>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0E20C99-E7D8-704E-B8AA-DCDA27F19284}"/>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
        <p:nvSpPr>
          <p:cNvPr id="97284" name="Text Box 4">
            <a:extLst>
              <a:ext uri="{FF2B5EF4-FFF2-40B4-BE49-F238E27FC236}">
                <a16:creationId xmlns:a16="http://schemas.microsoft.com/office/drawing/2014/main" id="{F256B030-353C-4C46-9B70-2DC8722D15FD}"/>
              </a:ext>
            </a:extLst>
          </p:cNvPr>
          <p:cNvSpPr txBox="1">
            <a:spLocks noChangeArrowheads="1"/>
          </p:cNvSpPr>
          <p:nvPr/>
        </p:nvSpPr>
        <p:spPr bwMode="auto">
          <a:xfrm>
            <a:off x="1257300" y="4492625"/>
            <a:ext cx="4533900"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GB" altLang="en-US" b="0">
              <a:latin typeface="Times" pitchFamily="2" charset="0"/>
            </a:endParaRPr>
          </a:p>
        </p:txBody>
      </p:sp>
      <p:sp>
        <p:nvSpPr>
          <p:cNvPr id="97285" name="Text Box 5">
            <a:extLst>
              <a:ext uri="{FF2B5EF4-FFF2-40B4-BE49-F238E27FC236}">
                <a16:creationId xmlns:a16="http://schemas.microsoft.com/office/drawing/2014/main" id="{AAE92D06-5566-4949-89A4-0A9716765686}"/>
              </a:ext>
            </a:extLst>
          </p:cNvPr>
          <p:cNvSpPr txBox="1">
            <a:spLocks noChangeArrowheads="1"/>
          </p:cNvSpPr>
          <p:nvPr/>
        </p:nvSpPr>
        <p:spPr bwMode="auto">
          <a:xfrm>
            <a:off x="1285875" y="4648200"/>
            <a:ext cx="4619625" cy="120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200" b="0">
                <a:latin typeface="Times" pitchFamily="2" charset="0"/>
              </a:rPr>
              <a:t>This training focuses on how to gather information and how to use that to develop a 1</a:t>
            </a:r>
            <a:r>
              <a:rPr lang="en-US" altLang="en-US" sz="1200" b="0" baseline="30000">
                <a:latin typeface="Times" pitchFamily="2" charset="0"/>
              </a:rPr>
              <a:t>st</a:t>
            </a:r>
            <a:r>
              <a:rPr lang="en-US" altLang="en-US" sz="1200" b="0">
                <a:latin typeface="Times" pitchFamily="2" charset="0"/>
              </a:rPr>
              <a:t> plan. Because this training skips the first step you need to help people notice what should happen.  Emphasize that plans that work are always developed in partnership and that they always start with thinking about what you want to learn.  The next slide has some of the questions that those who write plans should start with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B79F8397-530E-EE4B-85A1-66D22F5D48A3}"/>
              </a:ext>
            </a:extLst>
          </p:cNvPr>
          <p:cNvSpPr>
            <a:spLocks noGrp="1" noRot="1" noChangeAspect="1" noChangeArrowheads="1" noTextEdit="1"/>
          </p:cNvSpPr>
          <p:nvPr>
            <p:ph type="sldImg"/>
          </p:nvPr>
        </p:nvSpPr>
        <p:spPr>
          <a:xfrm>
            <a:off x="4330700" y="754063"/>
            <a:ext cx="1401763" cy="1049337"/>
          </a:xfrm>
          <a:ln/>
        </p:spPr>
      </p:sp>
      <p:sp>
        <p:nvSpPr>
          <p:cNvPr id="105474" name="Notes Placeholder 2">
            <a:extLst>
              <a:ext uri="{FF2B5EF4-FFF2-40B4-BE49-F238E27FC236}">
                <a16:creationId xmlns:a16="http://schemas.microsoft.com/office/drawing/2014/main" id="{03B259FB-D99F-8341-B5C5-C57CFD83CCCD}"/>
              </a:ext>
            </a:extLst>
          </p:cNvPr>
          <p:cNvSpPr>
            <a:spLocks noGrp="1" noChangeArrowheads="1"/>
          </p:cNvSpPr>
          <p:nvPr>
            <p:ph type="body" idx="1"/>
          </p:nvPr>
        </p:nvSpPr>
        <p:spPr>
          <a:xfrm>
            <a:off x="762000" y="1781175"/>
            <a:ext cx="5486400" cy="4183063"/>
          </a:xfrm>
          <a:noFill/>
          <a:extLst>
            <a:ext uri="{909E8E84-426E-40dd-AFC4-6F175D3DCCD1}">
              <a14:hiddenFill xmlns:a14="http://schemas.microsoft.com/office/drawing/2010/main" xmlns="">
                <a:solidFill>
                  <a:srgbClr val="FFFFFF"/>
                </a:solidFill>
              </a14:hiddenFill>
            </a:ext>
          </a:extLst>
        </p:spPr>
        <p:txBody>
          <a:bodyPr/>
          <a:lstStyle/>
          <a:p>
            <a:endParaRPr lang="en-GB"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05475" name="Slide Number Placeholder 3">
            <a:extLst>
              <a:ext uri="{FF2B5EF4-FFF2-40B4-BE49-F238E27FC236}">
                <a16:creationId xmlns:a16="http://schemas.microsoft.com/office/drawing/2014/main" id="{453FCDA2-21B8-034E-80B8-9DE80873994C}"/>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9C23B0B1-5C55-E848-AF42-0724C5CFF135}" type="slidenum">
              <a:rPr lang="en-US" altLang="en-US" sz="1200" b="0" smtClean="0">
                <a:latin typeface="Arial" panose="020B0604020202020204" pitchFamily="34" charset="0"/>
                <a:cs typeface="Arial" panose="020B0604020202020204" pitchFamily="34" charset="0"/>
              </a:rPr>
              <a:pPr/>
              <a:t>26</a:t>
            </a:fld>
            <a:endParaRPr lang="en-US" altLang="en-US" sz="1200" b="0">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78D3D22-0454-244F-94F4-875448B2921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0A7674E-A30B-A847-BFB1-C23F35EEA4B4}" type="slidenum">
              <a:rPr lang="en-US" altLang="en-US" sz="1200" b="0" smtClean="0">
                <a:latin typeface="Arial" panose="020B0604020202020204" pitchFamily="34" charset="0"/>
              </a:rPr>
              <a:pPr/>
              <a:t>27</a:t>
            </a:fld>
            <a:endParaRPr lang="en-US" altLang="en-US" sz="1200" b="0">
              <a:latin typeface="Arial" panose="020B0604020202020204" pitchFamily="34" charset="0"/>
            </a:endParaRPr>
          </a:p>
        </p:txBody>
      </p:sp>
      <p:sp>
        <p:nvSpPr>
          <p:cNvPr id="107522" name="Rectangle 2">
            <a:extLst>
              <a:ext uri="{FF2B5EF4-FFF2-40B4-BE49-F238E27FC236}">
                <a16:creationId xmlns:a16="http://schemas.microsoft.com/office/drawing/2014/main" id="{71EB6879-37E4-7C47-8A46-FCF400A280A3}"/>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AA2163D7-00DF-0447-A84D-F7F110DF47A6}"/>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lnSpc>
                <a:spcPct val="90000"/>
              </a:lnSpc>
            </a:pPr>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98E15D52-1490-7A41-8F2F-6494D7C8A759}"/>
              </a:ext>
            </a:extLst>
          </p:cNvPr>
          <p:cNvSpPr>
            <a:spLocks noGrp="1" noRot="1" noChangeAspect="1" noChangeArrowheads="1" noTextEdit="1"/>
          </p:cNvSpPr>
          <p:nvPr>
            <p:ph type="sldImg"/>
          </p:nvPr>
        </p:nvSpPr>
        <p:spPr>
          <a:ln/>
        </p:spPr>
      </p:sp>
      <p:sp>
        <p:nvSpPr>
          <p:cNvPr id="82946" name="Notes Placeholder 2">
            <a:extLst>
              <a:ext uri="{FF2B5EF4-FFF2-40B4-BE49-F238E27FC236}">
                <a16:creationId xmlns:a16="http://schemas.microsoft.com/office/drawing/2014/main" id="{EF9AE7D7-5B48-2F4F-8A71-8A69BE006B6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82947" name="Slide Number Placeholder 3">
            <a:extLst>
              <a:ext uri="{FF2B5EF4-FFF2-40B4-BE49-F238E27FC236}">
                <a16:creationId xmlns:a16="http://schemas.microsoft.com/office/drawing/2014/main" id="{B5F203F9-427A-744C-A64D-E7D52C43D547}"/>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512AA59-1739-E24E-9AD8-5765ADE1091F}" type="slidenum">
              <a:rPr lang="en-US" altLang="en-US" sz="1200" b="0" smtClean="0">
                <a:latin typeface="Arial" panose="020B0604020202020204" pitchFamily="34" charset="0"/>
              </a:rPr>
              <a:pPr/>
              <a:t>28</a:t>
            </a:fld>
            <a:endParaRPr lang="en-US" altLang="en-US" sz="1200" b="0">
              <a:latin typeface="Arial" panose="020B0604020202020204" pitchFamily="34" charset="0"/>
            </a:endParaRPr>
          </a:p>
        </p:txBody>
      </p:sp>
    </p:spTree>
    <p:extLst>
      <p:ext uri="{BB962C8B-B14F-4D97-AF65-F5344CB8AC3E}">
        <p14:creationId xmlns:p14="http://schemas.microsoft.com/office/powerpoint/2010/main" val="1134225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0C8B3D24-4005-7D43-B4E7-3AD9B651ADCA}"/>
              </a:ext>
            </a:extLst>
          </p:cNvPr>
          <p:cNvSpPr>
            <a:spLocks noGrp="1" noRot="1" noChangeAspect="1" noChangeArrowheads="1" noTextEdit="1"/>
          </p:cNvSpPr>
          <p:nvPr>
            <p:ph type="sldImg"/>
          </p:nvPr>
        </p:nvSpPr>
        <p:spPr>
          <a:ln/>
        </p:spPr>
      </p:sp>
      <p:sp>
        <p:nvSpPr>
          <p:cNvPr id="111618" name="Notes Placeholder 2">
            <a:extLst>
              <a:ext uri="{FF2B5EF4-FFF2-40B4-BE49-F238E27FC236}">
                <a16:creationId xmlns:a16="http://schemas.microsoft.com/office/drawing/2014/main" id="{BF617FE8-591B-3E4D-8CE7-3B5E6383CE6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DA53F3CD-8F2E-1044-AC13-5BD82B01EE2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656503C-CF12-9E4E-98E3-416324BF68D1}" type="slidenum">
              <a:rPr lang="en-US" altLang="en-US" sz="1200" b="0" smtClean="0">
                <a:latin typeface="Arial" panose="020B0604020202020204" pitchFamily="34" charset="0"/>
              </a:rPr>
              <a:pPr/>
              <a:t>29</a:t>
            </a:fld>
            <a:endParaRPr lang="en-US" altLang="en-US" sz="1200" b="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C9DD9E0B-0145-7947-8C95-F0B572618B83}"/>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E70D4BBD-D7BD-5346-BAEC-DD7D28167FB7}"/>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13667" name="Slide Number Placeholder 3">
            <a:extLst>
              <a:ext uri="{FF2B5EF4-FFF2-40B4-BE49-F238E27FC236}">
                <a16:creationId xmlns:a16="http://schemas.microsoft.com/office/drawing/2014/main" id="{40856271-9155-AD4C-8A3C-7AFFC583572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238D707-8728-9746-848E-147462F526AA}" type="slidenum">
              <a:rPr lang="en-US" altLang="en-US" sz="1200" b="0" smtClean="0">
                <a:latin typeface="Arial" panose="020B0604020202020204" pitchFamily="34" charset="0"/>
              </a:rPr>
              <a:pPr/>
              <a:t>30</a:t>
            </a:fld>
            <a:endParaRPr lang="en-US" altLang="en-US" sz="1200" b="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31</a:t>
            </a:fld>
            <a:endParaRPr lang="en-US" altLang="en-US"/>
          </a:p>
        </p:txBody>
      </p:sp>
    </p:spTree>
    <p:extLst>
      <p:ext uri="{BB962C8B-B14F-4D97-AF65-F5344CB8AC3E}">
        <p14:creationId xmlns:p14="http://schemas.microsoft.com/office/powerpoint/2010/main" val="2434564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32</a:t>
            </a:fld>
            <a:endParaRPr lang="en-US" altLang="en-US"/>
          </a:p>
        </p:txBody>
      </p:sp>
    </p:spTree>
    <p:extLst>
      <p:ext uri="{BB962C8B-B14F-4D97-AF65-F5344CB8AC3E}">
        <p14:creationId xmlns:p14="http://schemas.microsoft.com/office/powerpoint/2010/main" val="4272944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xfrm>
            <a:off x="320675" y="234950"/>
            <a:ext cx="1646238" cy="1231900"/>
          </a:xfrm>
          <a:ln/>
        </p:spPr>
      </p:sp>
      <p:sp>
        <p:nvSpPr>
          <p:cNvPr id="510979" name="Notes Placeholder 2"/>
          <p:cNvSpPr>
            <a:spLocks noGrp="1"/>
          </p:cNvSpPr>
          <p:nvPr>
            <p:ph type="body" idx="1"/>
          </p:nvPr>
        </p:nvSpPr>
        <p:spPr>
          <a:xfrm>
            <a:off x="315666" y="1642983"/>
            <a:ext cx="6471144" cy="5789560"/>
          </a:xfrm>
          <a:noFill/>
          <a:ln/>
        </p:spPr>
        <p:txBody>
          <a:bodyPr/>
          <a:lstStyle/>
          <a:p>
            <a:pPr eaLnBrk="1" hangingPunct="1">
              <a:lnSpc>
                <a:spcPct val="80000"/>
              </a:lnSpc>
            </a:pPr>
            <a:endParaRPr lang="en-US" sz="1000" b="1" dirty="0">
              <a:latin typeface="+mn-lt"/>
            </a:endParaRPr>
          </a:p>
        </p:txBody>
      </p:sp>
      <p:sp>
        <p:nvSpPr>
          <p:cNvPr id="510980" name="Slide Number Placeholder 3"/>
          <p:cNvSpPr>
            <a:spLocks noGrp="1"/>
          </p:cNvSpPr>
          <p:nvPr>
            <p:ph type="sldNum" sz="quarter" idx="5"/>
          </p:nvPr>
        </p:nvSpPr>
        <p:spPr>
          <a:noFill/>
        </p:spPr>
        <p:txBody>
          <a:bodyPr/>
          <a:lstStyle/>
          <a:p>
            <a:fld id="{EF396258-3755-4E50-BD7B-A55E936CC942}" type="slidenum">
              <a:rPr lang="en-US" smtClean="0">
                <a:solidFill>
                  <a:srgbClr val="000000"/>
                </a:solidFill>
              </a:rPr>
              <a:pPr/>
              <a:t>4</a:t>
            </a:fld>
            <a:endParaRPr lang="en-US" dirty="0">
              <a:solidFill>
                <a:srgbClr val="000000"/>
              </a:solidFill>
            </a:endParaRPr>
          </a:p>
        </p:txBody>
      </p:sp>
      <p:sp>
        <p:nvSpPr>
          <p:cNvPr id="5" name="Rectangle 4"/>
          <p:cNvSpPr/>
          <p:nvPr/>
        </p:nvSpPr>
        <p:spPr>
          <a:xfrm>
            <a:off x="157833" y="8919052"/>
            <a:ext cx="3551238" cy="284405"/>
          </a:xfrm>
          <a:prstGeom prst="rect">
            <a:avLst/>
          </a:prstGeom>
        </p:spPr>
        <p:txBody>
          <a:bodyPr lIns="94229" tIns="47114" rIns="94229" bIns="47114">
            <a:spAutoFit/>
          </a:bodyPr>
          <a:lstStyle/>
          <a:p>
            <a:pPr defTabSz="942289" eaLnBrk="0" hangingPunct="0">
              <a:defRPr/>
            </a:pPr>
            <a:r>
              <a:rPr lang="en-US" sz="1200" dirty="0">
                <a:solidFill>
                  <a:prstClr val="black"/>
                </a:solidFill>
              </a:rPr>
              <a:t>TLC-PCP www.learningcommunity.us</a:t>
            </a:r>
          </a:p>
        </p:txBody>
      </p:sp>
    </p:spTree>
    <p:extLst>
      <p:ext uri="{BB962C8B-B14F-4D97-AF65-F5344CB8AC3E}">
        <p14:creationId xmlns:p14="http://schemas.microsoft.com/office/powerpoint/2010/main" val="3788127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34</a:t>
            </a:fld>
            <a:endParaRPr lang="en-US" altLang="en-US"/>
          </a:p>
        </p:txBody>
      </p:sp>
    </p:spTree>
    <p:extLst>
      <p:ext uri="{BB962C8B-B14F-4D97-AF65-F5344CB8AC3E}">
        <p14:creationId xmlns:p14="http://schemas.microsoft.com/office/powerpoint/2010/main" val="792883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92FE665E-5B8E-EA44-BAE0-CBDBAF7A32FC}"/>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5ACCA0F8-607A-7C4A-A86B-FB2BC4496428}"/>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0F01EB61-29D0-6049-A811-6DD105F9581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37CBE23-CDF6-8C4F-ABD5-A1D9B6278237}" type="slidenum">
              <a:rPr lang="en-US" altLang="en-US" sz="1200" b="0" smtClean="0">
                <a:latin typeface="Arial" panose="020B0604020202020204" pitchFamily="34" charset="0"/>
              </a:rPr>
              <a:pPr/>
              <a:t>35</a:t>
            </a:fld>
            <a:endParaRPr lang="en-US" altLang="en-US" sz="1200" b="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E94021F0-84EE-1949-A044-5E06F086231E}"/>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EF076562-7835-DF4A-9848-F9EFF7C9C839}"/>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21859" name="Slide Number Placeholder 3">
            <a:extLst>
              <a:ext uri="{FF2B5EF4-FFF2-40B4-BE49-F238E27FC236}">
                <a16:creationId xmlns:a16="http://schemas.microsoft.com/office/drawing/2014/main" id="{84F53A6D-C230-A24F-AE94-358B996061D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D300A8C-B9CA-4B4C-A132-7A31BB4BA5F4}" type="slidenum">
              <a:rPr lang="en-US" altLang="en-US" sz="1200" b="0" smtClean="0">
                <a:latin typeface="Arial" panose="020B0604020202020204" pitchFamily="34" charset="0"/>
              </a:rPr>
              <a:pPr/>
              <a:t>36</a:t>
            </a:fld>
            <a:endParaRPr lang="en-US" altLang="en-US" sz="1200" b="0">
              <a:latin typeface="Arial" panose="020B0604020202020204" pitchFamily="34" charset="0"/>
            </a:endParaRPr>
          </a:p>
        </p:txBody>
      </p:sp>
    </p:spTree>
    <p:extLst>
      <p:ext uri="{BB962C8B-B14F-4D97-AF65-F5344CB8AC3E}">
        <p14:creationId xmlns:p14="http://schemas.microsoft.com/office/powerpoint/2010/main" val="8928359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F866140D-E091-4641-8775-0B820ED2D2D3}"/>
              </a:ext>
            </a:extLst>
          </p:cNvPr>
          <p:cNvSpPr>
            <a:spLocks noGrp="1" noRot="1" noChangeAspect="1" noChangeArrowheads="1" noTextEdit="1"/>
          </p:cNvSpPr>
          <p:nvPr>
            <p:ph type="sldImg"/>
          </p:nvPr>
        </p:nvSpPr>
        <p:spPr>
          <a:ln/>
        </p:spPr>
      </p:sp>
      <p:sp>
        <p:nvSpPr>
          <p:cNvPr id="136194" name="Notes Placeholder 2">
            <a:extLst>
              <a:ext uri="{FF2B5EF4-FFF2-40B4-BE49-F238E27FC236}">
                <a16:creationId xmlns:a16="http://schemas.microsoft.com/office/drawing/2014/main" id="{256B876C-7539-7445-89C5-2EAFBEEFC834}"/>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r>
              <a:rPr lang="en-US" altLang="en-US" b="0" dirty="0">
                <a:latin typeface="Arial" panose="020B0604020202020204" pitchFamily="34" charset="0"/>
                <a:ea typeface="ＭＳ Ｐゴシック" panose="020B0600070205080204" pitchFamily="34" charset="-128"/>
              </a:rPr>
              <a:t> </a:t>
            </a:r>
          </a:p>
        </p:txBody>
      </p:sp>
      <p:sp>
        <p:nvSpPr>
          <p:cNvPr id="136195" name="Slide Number Placeholder 3">
            <a:extLst>
              <a:ext uri="{FF2B5EF4-FFF2-40B4-BE49-F238E27FC236}">
                <a16:creationId xmlns:a16="http://schemas.microsoft.com/office/drawing/2014/main" id="{8447E900-5082-1348-80B4-FC6C0D856BC5}"/>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79F4526-75B7-534B-A3D7-C487D55EFE16}" type="slidenum">
              <a:rPr lang="en-US" altLang="en-US" sz="1200" b="0" smtClean="0">
                <a:latin typeface="Arial" panose="020B0604020202020204" pitchFamily="34" charset="0"/>
              </a:rPr>
              <a:pPr/>
              <a:t>37</a:t>
            </a:fld>
            <a:endParaRPr lang="en-US" altLang="en-US" sz="1200" b="0">
              <a:latin typeface="Arial" panose="020B0604020202020204" pitchFamily="34" charset="0"/>
            </a:endParaRPr>
          </a:p>
        </p:txBody>
      </p:sp>
    </p:spTree>
    <p:extLst>
      <p:ext uri="{BB962C8B-B14F-4D97-AF65-F5344CB8AC3E}">
        <p14:creationId xmlns:p14="http://schemas.microsoft.com/office/powerpoint/2010/main" val="83330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 8 minutes total (about 1 minutes each for introductions)</a:t>
            </a:r>
          </a:p>
          <a:p>
            <a:endParaRPr lang="en-US" dirty="0"/>
          </a:p>
          <a:p>
            <a:pPr marL="285750" indent="-285750">
              <a:buFontTx/>
              <a:buChar char="-"/>
            </a:pPr>
            <a:r>
              <a:rPr lang="en-US" dirty="0"/>
              <a:t>introduce themselves</a:t>
            </a:r>
          </a:p>
          <a:p>
            <a:pPr marL="285750" indent="-285750">
              <a:buFontTx/>
              <a:buChar char="-"/>
            </a:pPr>
            <a:r>
              <a:rPr lang="en-US" dirty="0"/>
              <a:t>1 thing they are passionate about (hobby, interest)</a:t>
            </a:r>
            <a:br>
              <a:rPr lang="en-US" dirty="0"/>
            </a:br>
            <a:br>
              <a:rPr lang="en-US" dirty="0"/>
            </a:br>
            <a:r>
              <a:rPr lang="en-US" dirty="0"/>
              <a:t>choose roles for activities today</a:t>
            </a:r>
          </a:p>
        </p:txBody>
      </p:sp>
      <p:sp>
        <p:nvSpPr>
          <p:cNvPr id="4" name="Slide Number Placeholder 3"/>
          <p:cNvSpPr>
            <a:spLocks noGrp="1"/>
          </p:cNvSpPr>
          <p:nvPr>
            <p:ph type="sldNum" sz="quarter" idx="5"/>
          </p:nvPr>
        </p:nvSpPr>
        <p:spPr/>
        <p:txBody>
          <a:bodyPr/>
          <a:lstStyle/>
          <a:p>
            <a:pPr>
              <a:defRPr/>
            </a:pPr>
            <a:fld id="{ABA769A3-F11C-4895-9CD2-173AA5928A93}" type="slidenum">
              <a:rPr lang="en-US" smtClean="0"/>
              <a:pPr>
                <a:defRPr/>
              </a:pPr>
              <a:t>38</a:t>
            </a:fld>
            <a:endParaRPr lang="en-US"/>
          </a:p>
        </p:txBody>
      </p:sp>
    </p:spTree>
    <p:extLst>
      <p:ext uri="{BB962C8B-B14F-4D97-AF65-F5344CB8AC3E}">
        <p14:creationId xmlns:p14="http://schemas.microsoft.com/office/powerpoint/2010/main" val="1305050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5</a:t>
            </a:fld>
            <a:endParaRPr lang="en-US" altLang="en-US"/>
          </a:p>
        </p:txBody>
      </p:sp>
    </p:spTree>
    <p:extLst>
      <p:ext uri="{BB962C8B-B14F-4D97-AF65-F5344CB8AC3E}">
        <p14:creationId xmlns:p14="http://schemas.microsoft.com/office/powerpoint/2010/main" val="2016362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dirty="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fld id="{6A074DB0-8ACB-0F46-AA76-37E68B79A3F9}" type="slidenum">
              <a:rPr lang="en-US" sz="1200" b="0">
                <a:latin typeface="Arial" charset="0"/>
              </a:rPr>
              <a:pPr/>
              <a:t>6</a:t>
            </a:fld>
            <a:endParaRPr lang="en-US" sz="1200" b="0">
              <a:latin typeface="Arial" charset="0"/>
            </a:endParaRPr>
          </a:p>
        </p:txBody>
      </p:sp>
    </p:spTree>
    <p:extLst>
      <p:ext uri="{BB962C8B-B14F-4D97-AF65-F5344CB8AC3E}">
        <p14:creationId xmlns:p14="http://schemas.microsoft.com/office/powerpoint/2010/main" val="343056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46D19666-78B7-DB45-84B8-D5EAD45D3253}"/>
              </a:ext>
            </a:extLst>
          </p:cNvPr>
          <p:cNvSpPr>
            <a:spLocks noGrp="1" noRot="1" noChangeAspect="1" noChangeArrowheads="1" noTextEdit="1"/>
          </p:cNvSpPr>
          <p:nvPr>
            <p:ph type="sldImg"/>
          </p:nvPr>
        </p:nvSpPr>
        <p:spPr>
          <a:xfrm>
            <a:off x="434975" y="231775"/>
            <a:ext cx="3729038" cy="2789238"/>
          </a:xfrm>
          <a:ln/>
        </p:spPr>
      </p:sp>
      <p:sp>
        <p:nvSpPr>
          <p:cNvPr id="124930" name="Notes Placeholder 2">
            <a:extLst>
              <a:ext uri="{FF2B5EF4-FFF2-40B4-BE49-F238E27FC236}">
                <a16:creationId xmlns:a16="http://schemas.microsoft.com/office/drawing/2014/main" id="{DBC29F0C-4172-0F48-A3DF-3AED2E02A1B2}"/>
              </a:ext>
            </a:extLst>
          </p:cNvPr>
          <p:cNvSpPr>
            <a:spLocks noGrp="1" noChangeArrowheads="1"/>
          </p:cNvSpPr>
          <p:nvPr>
            <p:ph type="body" idx="1"/>
          </p:nvPr>
        </p:nvSpPr>
        <p:spPr>
          <a:xfrm>
            <a:off x="228600" y="3176588"/>
            <a:ext cx="6248400" cy="5500687"/>
          </a:xfrm>
          <a:noFill/>
          <a:extLst>
            <a:ext uri="{909E8E84-426E-40dd-AFC4-6F175D3DCCD1}">
              <a14:hiddenFill xmlns:a14="http://schemas.microsoft.com/office/drawing/2010/main" xmlns="">
                <a:solidFill>
                  <a:srgbClr val="FFFFFF"/>
                </a:solidFill>
              </a14:hiddenFill>
            </a:ext>
          </a:extLst>
        </p:spPr>
        <p:txBody>
          <a:bodyPr/>
          <a:lstStyle/>
          <a:p>
            <a:endParaRPr lang="en-US" altLang="en-US" sz="1200" dirty="0">
              <a:solidFill>
                <a:srgbClr val="000000"/>
              </a:solidFill>
              <a:latin typeface="Calibri" panose="020F0502020204030204" pitchFamily="34" charset="0"/>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33F9C56B-760C-AA49-9F27-F3A9ABC46993}"/>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ABE5058-27F5-2C4D-88C6-879AAFF4F61B}" type="slidenum">
              <a:rPr lang="en-US" altLang="en-US" sz="1200" b="0" smtClean="0">
                <a:latin typeface="Arial" panose="020B0604020202020204" pitchFamily="34" charset="0"/>
              </a:rPr>
              <a:pPr/>
              <a:t>7</a:t>
            </a:fld>
            <a:endParaRPr lang="en-US" altLang="en-US" sz="1200" b="0">
              <a:latin typeface="Arial" panose="020B0604020202020204" pitchFamily="34" charset="0"/>
            </a:endParaRPr>
          </a:p>
        </p:txBody>
      </p:sp>
      <p:sp>
        <p:nvSpPr>
          <p:cNvPr id="124932" name="TextBox 4">
            <a:extLst>
              <a:ext uri="{FF2B5EF4-FFF2-40B4-BE49-F238E27FC236}">
                <a16:creationId xmlns:a16="http://schemas.microsoft.com/office/drawing/2014/main" id="{0EE468A5-C7C4-3C4A-ADBB-FCC979218ECF}"/>
              </a:ext>
            </a:extLst>
          </p:cNvPr>
          <p:cNvSpPr txBox="1">
            <a:spLocks noChangeArrowheads="1"/>
          </p:cNvSpPr>
          <p:nvPr/>
        </p:nvSpPr>
        <p:spPr bwMode="auto">
          <a:xfrm>
            <a:off x="4419600" y="619125"/>
            <a:ext cx="2133600" cy="138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r>
              <a:rPr lang="en-US" altLang="en-US" sz="1200">
                <a:latin typeface="Arial" panose="020B0604020202020204" pitchFamily="34" charset="0"/>
              </a:rPr>
              <a:t> </a:t>
            </a: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124933" name="Rectangle 5">
            <a:extLst>
              <a:ext uri="{FF2B5EF4-FFF2-40B4-BE49-F238E27FC236}">
                <a16:creationId xmlns:a16="http://schemas.microsoft.com/office/drawing/2014/main" id="{804711BA-15DE-E146-8C87-FAF9A8A39967}"/>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88147F31-4437-F345-A664-E1B73057CEE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337DCA1-80DE-E94F-A650-88EDDA99AA76}" type="slidenum">
              <a:rPr lang="en-US" altLang="en-US" sz="1200" b="0" smtClean="0">
                <a:latin typeface="Arial" panose="020B0604020202020204" pitchFamily="34" charset="0"/>
              </a:rPr>
              <a:pPr/>
              <a:t>8</a:t>
            </a:fld>
            <a:endParaRPr lang="en-US" altLang="en-US" sz="1200" b="0">
              <a:latin typeface="Arial" panose="020B0604020202020204" pitchFamily="34" charset="0"/>
            </a:endParaRPr>
          </a:p>
        </p:txBody>
      </p:sp>
      <p:sp>
        <p:nvSpPr>
          <p:cNvPr id="126978" name="Rectangle 2">
            <a:extLst>
              <a:ext uri="{FF2B5EF4-FFF2-40B4-BE49-F238E27FC236}">
                <a16:creationId xmlns:a16="http://schemas.microsoft.com/office/drawing/2014/main" id="{A84B2891-7BE7-9040-AD00-01034B59498B}"/>
              </a:ext>
            </a:extLst>
          </p:cNvPr>
          <p:cNvSpPr>
            <a:spLocks noGrp="1" noRot="1" noChangeAspect="1" noChangeArrowheads="1" noTextEdit="1"/>
          </p:cNvSpPr>
          <p:nvPr>
            <p:ph type="sldImg"/>
          </p:nvPr>
        </p:nvSpPr>
        <p:spPr>
          <a:xfrm>
            <a:off x="1100138" y="696913"/>
            <a:ext cx="4662487" cy="3486150"/>
          </a:xfrm>
          <a:ln/>
        </p:spPr>
      </p:sp>
      <p:sp>
        <p:nvSpPr>
          <p:cNvPr id="126979" name="Rectangle 3">
            <a:extLst>
              <a:ext uri="{FF2B5EF4-FFF2-40B4-BE49-F238E27FC236}">
                <a16:creationId xmlns:a16="http://schemas.microsoft.com/office/drawing/2014/main" id="{B3A6D7A9-056E-024C-90F8-644E042B8666}"/>
              </a:ext>
            </a:extLst>
          </p:cNvPr>
          <p:cNvSpPr>
            <a:spLocks noGrp="1" noChangeArrowheads="1"/>
          </p:cNvSpPr>
          <p:nvPr>
            <p:ph type="body" idx="1"/>
          </p:nvPr>
        </p:nvSpPr>
        <p:spPr>
          <a:xfrm>
            <a:off x="914400" y="4414838"/>
            <a:ext cx="5029200" cy="4184650"/>
          </a:xfrm>
          <a:noFill/>
          <a:extLst>
            <a:ext uri="{909E8E84-426E-40dd-AFC4-6F175D3DCCD1}">
              <a14:hiddenFill xmlns:a14="http://schemas.microsoft.com/office/drawing/2010/main" xmlns="">
                <a:solidFill>
                  <a:srgbClr val="FFFFFF"/>
                </a:solidFill>
              </a14:hiddenFill>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283789E5-E700-3C47-B0B1-018EE6D55F65}"/>
              </a:ext>
            </a:extLst>
          </p:cNvPr>
          <p:cNvSpPr>
            <a:spLocks noGrp="1" noRot="1" noChangeAspect="1" noChangeArrowheads="1" noTextEdit="1"/>
          </p:cNvSpPr>
          <p:nvPr>
            <p:ph type="sldImg"/>
          </p:nvPr>
        </p:nvSpPr>
        <p:spPr>
          <a:ln/>
        </p:spPr>
      </p:sp>
      <p:sp>
        <p:nvSpPr>
          <p:cNvPr id="129026" name="Notes Placeholder 2">
            <a:extLst>
              <a:ext uri="{FF2B5EF4-FFF2-40B4-BE49-F238E27FC236}">
                <a16:creationId xmlns:a16="http://schemas.microsoft.com/office/drawing/2014/main" id="{FAFE4DC0-43C7-7F41-AF48-B1BC784E90CC}"/>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5A7BB4AB-0562-434E-9711-AC5B951BCC00}"/>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913C070-AF82-5D42-9AE2-1302609BB0E7}" type="slidenum">
              <a:rPr lang="en-US" altLang="en-US" sz="1200" b="0" smtClean="0">
                <a:latin typeface="Arial" panose="020B0604020202020204" pitchFamily="34" charset="0"/>
              </a:rPr>
              <a:pPr/>
              <a:t>9</a:t>
            </a:fld>
            <a:endParaRPr lang="en-US" altLang="en-US" sz="1200" b="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4D069691-7971-0D4A-9377-03A623BE326E}"/>
              </a:ext>
            </a:extLst>
          </p:cNvPr>
          <p:cNvSpPr>
            <a:spLocks noGrp="1" noRot="1" noChangeAspect="1" noChangeArrowheads="1" noTextEdit="1"/>
          </p:cNvSpPr>
          <p:nvPr>
            <p:ph type="sldImg"/>
          </p:nvPr>
        </p:nvSpPr>
        <p:spPr>
          <a:xfrm>
            <a:off x="441325" y="696913"/>
            <a:ext cx="3521075" cy="2633662"/>
          </a:xfrm>
          <a:ln/>
        </p:spPr>
      </p:sp>
      <p:sp>
        <p:nvSpPr>
          <p:cNvPr id="103426" name="Notes Placeholder 2">
            <a:extLst>
              <a:ext uri="{FF2B5EF4-FFF2-40B4-BE49-F238E27FC236}">
                <a16:creationId xmlns:a16="http://schemas.microsoft.com/office/drawing/2014/main" id="{6D04F4B8-82A1-1E44-A386-3857A54860EB}"/>
              </a:ext>
            </a:extLst>
          </p:cNvPr>
          <p:cNvSpPr>
            <a:spLocks noGrp="1" noChangeArrowheads="1"/>
          </p:cNvSpPr>
          <p:nvPr>
            <p:ph type="body" idx="1"/>
          </p:nvPr>
        </p:nvSpPr>
        <p:spPr>
          <a:xfrm>
            <a:off x="381000" y="3486150"/>
            <a:ext cx="6248400" cy="4260850"/>
          </a:xfrm>
          <a:noFill/>
          <a:extLst>
            <a:ext uri="{909E8E84-426E-40dd-AFC4-6F175D3DCCD1}">
              <a14:hiddenFill xmlns:a14="http://schemas.microsoft.com/office/drawing/2010/main" xmlns="">
                <a:solidFill>
                  <a:srgbClr val="FFFFFF"/>
                </a:solidFill>
              </a14:hiddenFill>
            </a:ext>
          </a:extLst>
        </p:spPr>
        <p:txBody>
          <a:bodyPr/>
          <a:lstStyle/>
          <a:p>
            <a:pPr marL="174625" indent="-174625"/>
            <a:endParaRPr lang="en-US" altLang="en-US" dirty="0">
              <a:latin typeface="Arial" panose="020B0604020202020204" pitchFamily="34" charset="0"/>
              <a:ea typeface="ＭＳ Ｐゴシック" panose="020B0600070205080204" pitchFamily="34" charset="-128"/>
            </a:endParaRPr>
          </a:p>
        </p:txBody>
      </p:sp>
      <p:sp>
        <p:nvSpPr>
          <p:cNvPr id="103427" name="Slide Number Placeholder 3">
            <a:extLst>
              <a:ext uri="{FF2B5EF4-FFF2-40B4-BE49-F238E27FC236}">
                <a16:creationId xmlns:a16="http://schemas.microsoft.com/office/drawing/2014/main" id="{0D1A2A15-6480-A644-82E6-05F82E6B5FEF}"/>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8E6A132-5FD9-1343-8621-890659FC92DF}"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
        <p:nvSpPr>
          <p:cNvPr id="103428" name="TextBox 4">
            <a:extLst>
              <a:ext uri="{FF2B5EF4-FFF2-40B4-BE49-F238E27FC236}">
                <a16:creationId xmlns:a16="http://schemas.microsoft.com/office/drawing/2014/main" id="{E49DDC58-2716-0C40-ACDE-51BC02A0C48B}"/>
              </a:ext>
            </a:extLst>
          </p:cNvPr>
          <p:cNvSpPr txBox="1">
            <a:spLocks noChangeArrowheads="1"/>
          </p:cNvSpPr>
          <p:nvPr/>
        </p:nvSpPr>
        <p:spPr bwMode="auto">
          <a:xfrm>
            <a:off x="4343400" y="619125"/>
            <a:ext cx="2209800" cy="138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r>
              <a:rPr lang="en-US" altLang="en-US" sz="1200">
                <a:latin typeface="Arial" panose="020B0604020202020204" pitchFamily="34" charset="0"/>
              </a:rPr>
              <a:t> </a:t>
            </a: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103429" name="Rectangle 5">
            <a:extLst>
              <a:ext uri="{FF2B5EF4-FFF2-40B4-BE49-F238E27FC236}">
                <a16:creationId xmlns:a16="http://schemas.microsoft.com/office/drawing/2014/main" id="{ABD7C4B0-B7A7-4742-85E2-E8D007F11AD0}"/>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9583-D11C-AD4D-B0F0-3FFE86B72833}"/>
              </a:ext>
            </a:extLst>
          </p:cNvPr>
          <p:cNvSpPr>
            <a:spLocks noGrp="1"/>
          </p:cNvSpPr>
          <p:nvPr>
            <p:ph type="ctrTitle"/>
          </p:nvPr>
        </p:nvSpPr>
        <p:spPr>
          <a:xfrm>
            <a:off x="1268810" y="1242134"/>
            <a:ext cx="7612856" cy="2642388"/>
          </a:xfrm>
        </p:spPr>
        <p:txBody>
          <a:bodyPr anchor="b"/>
          <a:lstStyle>
            <a:lvl1pPr algn="ctr">
              <a:defRPr sz="4996"/>
            </a:lvl1pPr>
          </a:lstStyle>
          <a:p>
            <a:r>
              <a:rPr lang="en-US"/>
              <a:t>Click to edit Master title style</a:t>
            </a:r>
          </a:p>
        </p:txBody>
      </p:sp>
      <p:sp>
        <p:nvSpPr>
          <p:cNvPr id="3" name="Subtitle 2">
            <a:extLst>
              <a:ext uri="{FF2B5EF4-FFF2-40B4-BE49-F238E27FC236}">
                <a16:creationId xmlns:a16="http://schemas.microsoft.com/office/drawing/2014/main" id="{45F57264-5B70-7C4F-9BEE-A653E84208FC}"/>
              </a:ext>
            </a:extLst>
          </p:cNvPr>
          <p:cNvSpPr>
            <a:spLocks noGrp="1"/>
          </p:cNvSpPr>
          <p:nvPr>
            <p:ph type="subTitle" idx="1"/>
          </p:nvPr>
        </p:nvSpPr>
        <p:spPr>
          <a:xfrm>
            <a:off x="1268810" y="3986423"/>
            <a:ext cx="7612856" cy="1832453"/>
          </a:xfrm>
        </p:spPr>
        <p:txBody>
          <a:bodyPr/>
          <a:lstStyle>
            <a:lvl1pPr marL="0" indent="0" algn="ctr">
              <a:buNone/>
              <a:defRPr sz="1998"/>
            </a:lvl1pPr>
            <a:lvl2pPr marL="380665" indent="0" algn="ctr">
              <a:buNone/>
              <a:defRPr sz="1665"/>
            </a:lvl2pPr>
            <a:lvl3pPr marL="761329" indent="0" algn="ctr">
              <a:buNone/>
              <a:defRPr sz="1499"/>
            </a:lvl3pPr>
            <a:lvl4pPr marL="1141994" indent="0" algn="ctr">
              <a:buNone/>
              <a:defRPr sz="1332"/>
            </a:lvl4pPr>
            <a:lvl5pPr marL="1522659" indent="0" algn="ctr">
              <a:buNone/>
              <a:defRPr sz="1332"/>
            </a:lvl5pPr>
            <a:lvl6pPr marL="1903324" indent="0" algn="ctr">
              <a:buNone/>
              <a:defRPr sz="1332"/>
            </a:lvl6pPr>
            <a:lvl7pPr marL="2283988" indent="0" algn="ctr">
              <a:buNone/>
              <a:defRPr sz="1332"/>
            </a:lvl7pPr>
            <a:lvl8pPr marL="2664653" indent="0" algn="ctr">
              <a:buNone/>
              <a:defRPr sz="1332"/>
            </a:lvl8pPr>
            <a:lvl9pPr marL="3045318" indent="0" algn="ctr">
              <a:buNone/>
              <a:defRPr sz="1332"/>
            </a:lvl9pPr>
          </a:lstStyle>
          <a:p>
            <a:r>
              <a:rPr lang="en-US"/>
              <a:t>Click to edit Master subtitle style</a:t>
            </a:r>
          </a:p>
        </p:txBody>
      </p:sp>
      <p:sp>
        <p:nvSpPr>
          <p:cNvPr id="4" name="Date Placeholder 3">
            <a:extLst>
              <a:ext uri="{FF2B5EF4-FFF2-40B4-BE49-F238E27FC236}">
                <a16:creationId xmlns:a16="http://schemas.microsoft.com/office/drawing/2014/main" id="{94A678AF-C918-134E-A324-E13AC53D3A3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00E6D0F-60DB-E346-A76A-391A8044E4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4BB356-5D7C-434D-A1CA-7F8216253118}"/>
              </a:ext>
            </a:extLst>
          </p:cNvPr>
          <p:cNvSpPr>
            <a:spLocks noGrp="1"/>
          </p:cNvSpPr>
          <p:nvPr>
            <p:ph type="sldNum" sz="quarter" idx="12"/>
          </p:nvPr>
        </p:nvSpPr>
        <p:spPr/>
        <p:txBody>
          <a:bodyPr/>
          <a:lstStyle>
            <a:lvl1pPr>
              <a:defRPr/>
            </a:lvl1pPr>
          </a:lstStyle>
          <a:p>
            <a:pPr>
              <a:defRPr/>
            </a:pPr>
            <a:fld id="{4542E5EB-6960-BD4F-8B88-FFEE6D4A98C2}" type="slidenum">
              <a:rPr lang="en-US" altLang="en-US"/>
              <a:pPr>
                <a:defRPr/>
              </a:pPr>
              <a:t>‹#›</a:t>
            </a:fld>
            <a:endParaRPr lang="en-US" altLang="en-US"/>
          </a:p>
        </p:txBody>
      </p:sp>
    </p:spTree>
    <p:extLst>
      <p:ext uri="{BB962C8B-B14F-4D97-AF65-F5344CB8AC3E}">
        <p14:creationId xmlns:p14="http://schemas.microsoft.com/office/powerpoint/2010/main" val="65598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7E4B-B311-254B-A321-6E6597503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D9EDAC-DD75-7243-8ED5-4EB91FD54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E7F3E-750C-9D4C-B0C2-083EC947E9A9}"/>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B6B1115B-BF77-504C-A79D-FD27C02CFF2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B852A6-9E15-5F43-AC9D-58572980BB21}"/>
              </a:ext>
            </a:extLst>
          </p:cNvPr>
          <p:cNvSpPr>
            <a:spLocks noGrp="1"/>
          </p:cNvSpPr>
          <p:nvPr>
            <p:ph type="sldNum" sz="quarter" idx="12"/>
          </p:nvPr>
        </p:nvSpPr>
        <p:spPr/>
        <p:txBody>
          <a:bodyPr/>
          <a:lstStyle>
            <a:lvl1pPr>
              <a:defRPr/>
            </a:lvl1pPr>
          </a:lstStyle>
          <a:p>
            <a:pPr>
              <a:defRPr/>
            </a:pPr>
            <a:fld id="{EF83D01D-F0D1-0149-B031-29CB89D7EF22}" type="slidenum">
              <a:rPr lang="en-US" altLang="en-US"/>
              <a:pPr>
                <a:defRPr/>
              </a:pPr>
              <a:t>‹#›</a:t>
            </a:fld>
            <a:endParaRPr lang="en-US" altLang="en-US"/>
          </a:p>
        </p:txBody>
      </p:sp>
    </p:spTree>
    <p:extLst>
      <p:ext uri="{BB962C8B-B14F-4D97-AF65-F5344CB8AC3E}">
        <p14:creationId xmlns:p14="http://schemas.microsoft.com/office/powerpoint/2010/main" val="173239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749A5C-7CDA-974C-B71F-48CF964DF0EF}"/>
              </a:ext>
            </a:extLst>
          </p:cNvPr>
          <p:cNvSpPr>
            <a:spLocks noGrp="1"/>
          </p:cNvSpPr>
          <p:nvPr>
            <p:ph type="title" orient="vert"/>
          </p:nvPr>
        </p:nvSpPr>
        <p:spPr>
          <a:xfrm>
            <a:off x="7263934" y="404089"/>
            <a:ext cx="2188696" cy="64320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4DA51-7D9F-2141-AB13-D3413205D923}"/>
              </a:ext>
            </a:extLst>
          </p:cNvPr>
          <p:cNvSpPr>
            <a:spLocks noGrp="1"/>
          </p:cNvSpPr>
          <p:nvPr>
            <p:ph type="body" orient="vert" idx="1"/>
          </p:nvPr>
        </p:nvSpPr>
        <p:spPr>
          <a:xfrm>
            <a:off x="697845" y="404089"/>
            <a:ext cx="6439208" cy="6432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9C353-2432-224A-9690-C69C3D688DA2}"/>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399968B-AD72-8343-9830-93C30D3824B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21EBF05-89E1-214F-BBB7-DCA04DD39FBE}"/>
              </a:ext>
            </a:extLst>
          </p:cNvPr>
          <p:cNvSpPr>
            <a:spLocks noGrp="1"/>
          </p:cNvSpPr>
          <p:nvPr>
            <p:ph type="sldNum" sz="quarter" idx="12"/>
          </p:nvPr>
        </p:nvSpPr>
        <p:spPr/>
        <p:txBody>
          <a:bodyPr/>
          <a:lstStyle>
            <a:lvl1pPr>
              <a:defRPr/>
            </a:lvl1pPr>
          </a:lstStyle>
          <a:p>
            <a:pPr>
              <a:defRPr/>
            </a:pPr>
            <a:fld id="{8D6A0E86-008B-3D43-9B24-C01E9929FEBA}" type="slidenum">
              <a:rPr lang="en-US" altLang="en-US"/>
              <a:pPr>
                <a:defRPr/>
              </a:pPr>
              <a:t>‹#›</a:t>
            </a:fld>
            <a:endParaRPr lang="en-US" altLang="en-US"/>
          </a:p>
        </p:txBody>
      </p:sp>
    </p:spTree>
    <p:extLst>
      <p:ext uri="{BB962C8B-B14F-4D97-AF65-F5344CB8AC3E}">
        <p14:creationId xmlns:p14="http://schemas.microsoft.com/office/powerpoint/2010/main" val="240873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14313"/>
            <a:ext cx="10150475" cy="65325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4">
            <a:extLst>
              <a:ext uri="{FF2B5EF4-FFF2-40B4-BE49-F238E27FC236}">
                <a16:creationId xmlns:a16="http://schemas.microsoft.com/office/drawing/2014/main" id="{AF761B2C-52A1-834D-B180-243C1D53B185}"/>
              </a:ext>
            </a:extLst>
          </p:cNvPr>
          <p:cNvSpPr>
            <a:spLocks noGrp="1" noChangeArrowheads="1"/>
          </p:cNvSpPr>
          <p:nvPr>
            <p:ph type="dt" sz="half" idx="10"/>
          </p:nvPr>
        </p:nvSpPr>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83696B7F-AA2D-F74B-8F7F-511D6335923B}"/>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C9EAF0D-6A70-3F43-AD91-E860248CEE2E}"/>
              </a:ext>
            </a:extLst>
          </p:cNvPr>
          <p:cNvSpPr>
            <a:spLocks noGrp="1" noChangeArrowheads="1"/>
          </p:cNvSpPr>
          <p:nvPr>
            <p:ph type="sldNum" sz="quarter" idx="12"/>
          </p:nvPr>
        </p:nvSpPr>
        <p:spPr/>
        <p:txBody>
          <a:bodyPr/>
          <a:lstStyle>
            <a:lvl1pPr>
              <a:defRPr/>
            </a:lvl1pPr>
          </a:lstStyle>
          <a:p>
            <a:pPr>
              <a:defRPr/>
            </a:pPr>
            <a:fld id="{6E714C67-67C9-C54E-ACE7-263C53EAADD5}" type="slidenum">
              <a:rPr lang="en-US" altLang="en-US"/>
              <a:pPr>
                <a:defRPr/>
              </a:pPr>
              <a:t>‹#›</a:t>
            </a:fld>
            <a:endParaRPr lang="en-US" altLang="en-US"/>
          </a:p>
        </p:txBody>
      </p:sp>
    </p:spTree>
    <p:extLst>
      <p:ext uri="{BB962C8B-B14F-4D97-AF65-F5344CB8AC3E}">
        <p14:creationId xmlns:p14="http://schemas.microsoft.com/office/powerpoint/2010/main" val="9959006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4313"/>
            <a:ext cx="10150475" cy="671512"/>
          </a:xfrm>
        </p:spPr>
        <p:txBody>
          <a:bodyPr/>
          <a:lstStyle/>
          <a:p>
            <a:r>
              <a:rPr lang="en-US"/>
              <a:t>Click to edit Master title style</a:t>
            </a:r>
          </a:p>
        </p:txBody>
      </p:sp>
      <p:sp>
        <p:nvSpPr>
          <p:cNvPr id="3" name="Text Placeholder 2"/>
          <p:cNvSpPr>
            <a:spLocks noGrp="1"/>
          </p:cNvSpPr>
          <p:nvPr>
            <p:ph type="body" sz="half" idx="1"/>
          </p:nvPr>
        </p:nvSpPr>
        <p:spPr>
          <a:xfrm>
            <a:off x="508000" y="2192338"/>
            <a:ext cx="44910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1438" y="2192338"/>
            <a:ext cx="4491037"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D734E-20BB-FC4B-BBB4-6651D94D582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55001B5-4E0F-5C42-8318-6CAD0AC6540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07F1D3E-6C11-0542-9274-D8F11231A953}"/>
              </a:ext>
            </a:extLst>
          </p:cNvPr>
          <p:cNvSpPr>
            <a:spLocks noGrp="1" noChangeArrowheads="1"/>
          </p:cNvSpPr>
          <p:nvPr>
            <p:ph type="sldNum" sz="quarter" idx="12"/>
          </p:nvPr>
        </p:nvSpPr>
        <p:spPr/>
        <p:txBody>
          <a:bodyPr/>
          <a:lstStyle>
            <a:lvl1pPr>
              <a:defRPr/>
            </a:lvl1pPr>
          </a:lstStyle>
          <a:p>
            <a:pPr>
              <a:defRPr/>
            </a:pPr>
            <a:fld id="{D1FBB452-3D19-9A45-9B20-CED6AD8FA934}" type="slidenum">
              <a:rPr lang="en-US" altLang="en-US"/>
              <a:pPr>
                <a:defRPr/>
              </a:pPr>
              <a:t>‹#›</a:t>
            </a:fld>
            <a:endParaRPr lang="en-US" altLang="en-US"/>
          </a:p>
        </p:txBody>
      </p:sp>
    </p:spTree>
    <p:extLst>
      <p:ext uri="{BB962C8B-B14F-4D97-AF65-F5344CB8AC3E}">
        <p14:creationId xmlns:p14="http://schemas.microsoft.com/office/powerpoint/2010/main" val="33563463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3E23-DD06-0B4C-98D0-A0D5E2D44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C75D3-EB75-2045-8766-753F2287DE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76142-DA75-CB42-8F37-07FC28492CC0}"/>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80CB408-5711-7C45-A9C3-BBF2EEF1DD3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3FEDC-9C74-8943-A05B-007E4FB9D882}"/>
              </a:ext>
            </a:extLst>
          </p:cNvPr>
          <p:cNvSpPr>
            <a:spLocks noGrp="1"/>
          </p:cNvSpPr>
          <p:nvPr>
            <p:ph type="sldNum" sz="quarter" idx="12"/>
          </p:nvPr>
        </p:nvSpPr>
        <p:spPr/>
        <p:txBody>
          <a:bodyPr/>
          <a:lstStyle>
            <a:lvl1pPr>
              <a:defRPr/>
            </a:lvl1pPr>
          </a:lstStyle>
          <a:p>
            <a:pPr>
              <a:defRPr/>
            </a:pPr>
            <a:fld id="{61ECD110-B58B-3A45-B945-C4B65DBA7C5C}" type="slidenum">
              <a:rPr lang="en-US" altLang="en-US"/>
              <a:pPr>
                <a:defRPr/>
              </a:pPr>
              <a:t>‹#›</a:t>
            </a:fld>
            <a:endParaRPr lang="en-US" altLang="en-US"/>
          </a:p>
        </p:txBody>
      </p:sp>
    </p:spTree>
    <p:extLst>
      <p:ext uri="{BB962C8B-B14F-4D97-AF65-F5344CB8AC3E}">
        <p14:creationId xmlns:p14="http://schemas.microsoft.com/office/powerpoint/2010/main" val="233209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1998-AD2E-7F4F-A4E5-06FAFFA2E00E}"/>
              </a:ext>
            </a:extLst>
          </p:cNvPr>
          <p:cNvSpPr>
            <a:spLocks noGrp="1"/>
          </p:cNvSpPr>
          <p:nvPr>
            <p:ph type="title"/>
          </p:nvPr>
        </p:nvSpPr>
        <p:spPr>
          <a:xfrm>
            <a:off x="692558" y="1892190"/>
            <a:ext cx="8754785" cy="3157161"/>
          </a:xfrm>
        </p:spPr>
        <p:txBody>
          <a:bodyPr anchor="b"/>
          <a:lstStyle>
            <a:lvl1pPr>
              <a:defRPr sz="4996"/>
            </a:lvl1pPr>
          </a:lstStyle>
          <a:p>
            <a:r>
              <a:rPr lang="en-US"/>
              <a:t>Click to edit Master title style</a:t>
            </a:r>
          </a:p>
        </p:txBody>
      </p:sp>
      <p:sp>
        <p:nvSpPr>
          <p:cNvPr id="3" name="Text Placeholder 2">
            <a:extLst>
              <a:ext uri="{FF2B5EF4-FFF2-40B4-BE49-F238E27FC236}">
                <a16:creationId xmlns:a16="http://schemas.microsoft.com/office/drawing/2014/main" id="{8765B95E-A94A-154A-8C48-2C91A442D4B1}"/>
              </a:ext>
            </a:extLst>
          </p:cNvPr>
          <p:cNvSpPr>
            <a:spLocks noGrp="1"/>
          </p:cNvSpPr>
          <p:nvPr>
            <p:ph type="body" idx="1"/>
          </p:nvPr>
        </p:nvSpPr>
        <p:spPr>
          <a:xfrm>
            <a:off x="692558" y="5079219"/>
            <a:ext cx="8754785" cy="1660277"/>
          </a:xfrm>
        </p:spPr>
        <p:txBody>
          <a:bodyPr/>
          <a:lstStyle>
            <a:lvl1pPr marL="0" indent="0">
              <a:buNone/>
              <a:defRPr sz="1998">
                <a:solidFill>
                  <a:schemeClr val="tx1">
                    <a:tint val="75000"/>
                  </a:schemeClr>
                </a:solidFill>
              </a:defRPr>
            </a:lvl1pPr>
            <a:lvl2pPr marL="380665" indent="0">
              <a:buNone/>
              <a:defRPr sz="1665">
                <a:solidFill>
                  <a:schemeClr val="tx1">
                    <a:tint val="75000"/>
                  </a:schemeClr>
                </a:solidFill>
              </a:defRPr>
            </a:lvl2pPr>
            <a:lvl3pPr marL="761329" indent="0">
              <a:buNone/>
              <a:defRPr sz="1499">
                <a:solidFill>
                  <a:schemeClr val="tx1">
                    <a:tint val="75000"/>
                  </a:schemeClr>
                </a:solidFill>
              </a:defRPr>
            </a:lvl3pPr>
            <a:lvl4pPr marL="1141994" indent="0">
              <a:buNone/>
              <a:defRPr sz="1332">
                <a:solidFill>
                  <a:schemeClr val="tx1">
                    <a:tint val="75000"/>
                  </a:schemeClr>
                </a:solidFill>
              </a:defRPr>
            </a:lvl4pPr>
            <a:lvl5pPr marL="1522659" indent="0">
              <a:buNone/>
              <a:defRPr sz="1332">
                <a:solidFill>
                  <a:schemeClr val="tx1">
                    <a:tint val="75000"/>
                  </a:schemeClr>
                </a:solidFill>
              </a:defRPr>
            </a:lvl5pPr>
            <a:lvl6pPr marL="1903324" indent="0">
              <a:buNone/>
              <a:defRPr sz="1332">
                <a:solidFill>
                  <a:schemeClr val="tx1">
                    <a:tint val="75000"/>
                  </a:schemeClr>
                </a:solidFill>
              </a:defRPr>
            </a:lvl6pPr>
            <a:lvl7pPr marL="2283988" indent="0">
              <a:buNone/>
              <a:defRPr sz="1332">
                <a:solidFill>
                  <a:schemeClr val="tx1">
                    <a:tint val="75000"/>
                  </a:schemeClr>
                </a:solidFill>
              </a:defRPr>
            </a:lvl7pPr>
            <a:lvl8pPr marL="2664653" indent="0">
              <a:buNone/>
              <a:defRPr sz="1332">
                <a:solidFill>
                  <a:schemeClr val="tx1">
                    <a:tint val="75000"/>
                  </a:schemeClr>
                </a:solidFill>
              </a:defRPr>
            </a:lvl8pPr>
            <a:lvl9pPr marL="3045318" indent="0">
              <a:buNone/>
              <a:defRPr sz="13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11223C-BA92-5F4F-BE03-5CD06AFFBC4F}"/>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93572D0-CBE5-6542-828C-8A5D6FFA2E7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1D4283-165F-E743-A4B6-87A48C193B78}"/>
              </a:ext>
            </a:extLst>
          </p:cNvPr>
          <p:cNvSpPr>
            <a:spLocks noGrp="1"/>
          </p:cNvSpPr>
          <p:nvPr>
            <p:ph type="sldNum" sz="quarter" idx="12"/>
          </p:nvPr>
        </p:nvSpPr>
        <p:spPr/>
        <p:txBody>
          <a:bodyPr/>
          <a:lstStyle>
            <a:lvl1pPr>
              <a:defRPr/>
            </a:lvl1pPr>
          </a:lstStyle>
          <a:p>
            <a:pPr>
              <a:defRPr/>
            </a:pPr>
            <a:fld id="{70DAE271-9AE0-6740-B6D7-0EAE8BF5CAC2}" type="slidenum">
              <a:rPr lang="en-US" altLang="en-US"/>
              <a:pPr>
                <a:defRPr/>
              </a:pPr>
              <a:t>‹#›</a:t>
            </a:fld>
            <a:endParaRPr lang="en-US" altLang="en-US"/>
          </a:p>
        </p:txBody>
      </p:sp>
    </p:spTree>
    <p:extLst>
      <p:ext uri="{BB962C8B-B14F-4D97-AF65-F5344CB8AC3E}">
        <p14:creationId xmlns:p14="http://schemas.microsoft.com/office/powerpoint/2010/main" val="180051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9132-A75B-954F-8EEF-850B1B0BB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CEB74-BCDA-7843-864B-8DD11F806B06}"/>
              </a:ext>
            </a:extLst>
          </p:cNvPr>
          <p:cNvSpPr>
            <a:spLocks noGrp="1"/>
          </p:cNvSpPr>
          <p:nvPr>
            <p:ph sz="half" idx="1"/>
          </p:nvPr>
        </p:nvSpPr>
        <p:spPr>
          <a:xfrm>
            <a:off x="697845" y="2020443"/>
            <a:ext cx="4313952" cy="4815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3AF64-D19B-1D43-8A04-5AFE0FB0A27A}"/>
              </a:ext>
            </a:extLst>
          </p:cNvPr>
          <p:cNvSpPr>
            <a:spLocks noGrp="1"/>
          </p:cNvSpPr>
          <p:nvPr>
            <p:ph sz="half" idx="2"/>
          </p:nvPr>
        </p:nvSpPr>
        <p:spPr>
          <a:xfrm>
            <a:off x="5138678" y="2020443"/>
            <a:ext cx="4313952" cy="4815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524991E-59EB-4842-B61F-4499E701DD1E}"/>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33834C5C-6A1D-CB48-9640-FCF95EFE5D2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5F88461-7E0F-7A40-BD1C-7379B988BBC8}"/>
              </a:ext>
            </a:extLst>
          </p:cNvPr>
          <p:cNvSpPr>
            <a:spLocks noGrp="1"/>
          </p:cNvSpPr>
          <p:nvPr>
            <p:ph type="sldNum" sz="quarter" idx="12"/>
          </p:nvPr>
        </p:nvSpPr>
        <p:spPr/>
        <p:txBody>
          <a:bodyPr/>
          <a:lstStyle>
            <a:lvl1pPr>
              <a:defRPr/>
            </a:lvl1pPr>
          </a:lstStyle>
          <a:p>
            <a:pPr>
              <a:defRPr/>
            </a:pPr>
            <a:fld id="{C38A32D8-6C60-3748-A5FA-4B309DA9CB2E}" type="slidenum">
              <a:rPr lang="en-US" altLang="en-US"/>
              <a:pPr>
                <a:defRPr/>
              </a:pPr>
              <a:t>‹#›</a:t>
            </a:fld>
            <a:endParaRPr lang="en-US" altLang="en-US"/>
          </a:p>
        </p:txBody>
      </p:sp>
    </p:spTree>
    <p:extLst>
      <p:ext uri="{BB962C8B-B14F-4D97-AF65-F5344CB8AC3E}">
        <p14:creationId xmlns:p14="http://schemas.microsoft.com/office/powerpoint/2010/main" val="145161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45C6-572B-7940-8C11-4BE12AF59BE7}"/>
              </a:ext>
            </a:extLst>
          </p:cNvPr>
          <p:cNvSpPr>
            <a:spLocks noGrp="1"/>
          </p:cNvSpPr>
          <p:nvPr>
            <p:ph type="title"/>
          </p:nvPr>
        </p:nvSpPr>
        <p:spPr>
          <a:xfrm>
            <a:off x="699167" y="404089"/>
            <a:ext cx="8754785" cy="14670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5C2F5-FC37-974C-97A2-350D0977F22A}"/>
              </a:ext>
            </a:extLst>
          </p:cNvPr>
          <p:cNvSpPr>
            <a:spLocks noGrp="1"/>
          </p:cNvSpPr>
          <p:nvPr>
            <p:ph type="body" idx="1"/>
          </p:nvPr>
        </p:nvSpPr>
        <p:spPr>
          <a:xfrm>
            <a:off x="699168" y="1860565"/>
            <a:ext cx="4294126" cy="911834"/>
          </a:xfrm>
        </p:spPr>
        <p:txBody>
          <a:bodyPr anchor="b"/>
          <a:lstStyle>
            <a:lvl1pPr marL="0" indent="0">
              <a:buNone/>
              <a:defRPr sz="1998" b="1"/>
            </a:lvl1pPr>
            <a:lvl2pPr marL="380665" indent="0">
              <a:buNone/>
              <a:defRPr sz="1665" b="1"/>
            </a:lvl2pPr>
            <a:lvl3pPr marL="761329" indent="0">
              <a:buNone/>
              <a:defRPr sz="1499" b="1"/>
            </a:lvl3pPr>
            <a:lvl4pPr marL="1141994" indent="0">
              <a:buNone/>
              <a:defRPr sz="1332" b="1"/>
            </a:lvl4pPr>
            <a:lvl5pPr marL="1522659" indent="0">
              <a:buNone/>
              <a:defRPr sz="1332" b="1"/>
            </a:lvl5pPr>
            <a:lvl6pPr marL="1903324" indent="0">
              <a:buNone/>
              <a:defRPr sz="1332" b="1"/>
            </a:lvl6pPr>
            <a:lvl7pPr marL="2283988" indent="0">
              <a:buNone/>
              <a:defRPr sz="1332" b="1"/>
            </a:lvl7pPr>
            <a:lvl8pPr marL="2664653" indent="0">
              <a:buNone/>
              <a:defRPr sz="1332" b="1"/>
            </a:lvl8pPr>
            <a:lvl9pPr marL="3045318" indent="0">
              <a:buNone/>
              <a:defRPr sz="1332" b="1"/>
            </a:lvl9pPr>
          </a:lstStyle>
          <a:p>
            <a:pPr lvl="0"/>
            <a:r>
              <a:rPr lang="en-US"/>
              <a:t>Edit Master text styles</a:t>
            </a:r>
          </a:p>
        </p:txBody>
      </p:sp>
      <p:sp>
        <p:nvSpPr>
          <p:cNvPr id="4" name="Content Placeholder 3">
            <a:extLst>
              <a:ext uri="{FF2B5EF4-FFF2-40B4-BE49-F238E27FC236}">
                <a16:creationId xmlns:a16="http://schemas.microsoft.com/office/drawing/2014/main" id="{3C87ABE9-DDB7-A240-BE10-239D650D013A}"/>
              </a:ext>
            </a:extLst>
          </p:cNvPr>
          <p:cNvSpPr>
            <a:spLocks noGrp="1"/>
          </p:cNvSpPr>
          <p:nvPr>
            <p:ph sz="half" idx="2"/>
          </p:nvPr>
        </p:nvSpPr>
        <p:spPr>
          <a:xfrm>
            <a:off x="699168" y="2772399"/>
            <a:ext cx="4294126" cy="40777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0830B-3DA8-D04F-84B7-E3A0358F129D}"/>
              </a:ext>
            </a:extLst>
          </p:cNvPr>
          <p:cNvSpPr>
            <a:spLocks noGrp="1"/>
          </p:cNvSpPr>
          <p:nvPr>
            <p:ph type="body" sz="quarter" idx="3"/>
          </p:nvPr>
        </p:nvSpPr>
        <p:spPr>
          <a:xfrm>
            <a:off x="5138678" y="1860565"/>
            <a:ext cx="4315274" cy="911834"/>
          </a:xfrm>
        </p:spPr>
        <p:txBody>
          <a:bodyPr anchor="b"/>
          <a:lstStyle>
            <a:lvl1pPr marL="0" indent="0">
              <a:buNone/>
              <a:defRPr sz="1998" b="1"/>
            </a:lvl1pPr>
            <a:lvl2pPr marL="380665" indent="0">
              <a:buNone/>
              <a:defRPr sz="1665" b="1"/>
            </a:lvl2pPr>
            <a:lvl3pPr marL="761329" indent="0">
              <a:buNone/>
              <a:defRPr sz="1499" b="1"/>
            </a:lvl3pPr>
            <a:lvl4pPr marL="1141994" indent="0">
              <a:buNone/>
              <a:defRPr sz="1332" b="1"/>
            </a:lvl4pPr>
            <a:lvl5pPr marL="1522659" indent="0">
              <a:buNone/>
              <a:defRPr sz="1332" b="1"/>
            </a:lvl5pPr>
            <a:lvl6pPr marL="1903324" indent="0">
              <a:buNone/>
              <a:defRPr sz="1332" b="1"/>
            </a:lvl6pPr>
            <a:lvl7pPr marL="2283988" indent="0">
              <a:buNone/>
              <a:defRPr sz="1332" b="1"/>
            </a:lvl7pPr>
            <a:lvl8pPr marL="2664653" indent="0">
              <a:buNone/>
              <a:defRPr sz="1332" b="1"/>
            </a:lvl8pPr>
            <a:lvl9pPr marL="3045318" indent="0">
              <a:buNone/>
              <a:defRPr sz="1332" b="1"/>
            </a:lvl9pPr>
          </a:lstStyle>
          <a:p>
            <a:pPr lvl="0"/>
            <a:r>
              <a:rPr lang="en-US"/>
              <a:t>Edit Master text styles</a:t>
            </a:r>
          </a:p>
        </p:txBody>
      </p:sp>
      <p:sp>
        <p:nvSpPr>
          <p:cNvPr id="6" name="Content Placeholder 5">
            <a:extLst>
              <a:ext uri="{FF2B5EF4-FFF2-40B4-BE49-F238E27FC236}">
                <a16:creationId xmlns:a16="http://schemas.microsoft.com/office/drawing/2014/main" id="{2CC86C04-F575-5548-8F91-B898099D4AC3}"/>
              </a:ext>
            </a:extLst>
          </p:cNvPr>
          <p:cNvSpPr>
            <a:spLocks noGrp="1"/>
          </p:cNvSpPr>
          <p:nvPr>
            <p:ph sz="quarter" idx="4"/>
          </p:nvPr>
        </p:nvSpPr>
        <p:spPr>
          <a:xfrm>
            <a:off x="5138678" y="2772399"/>
            <a:ext cx="4315274" cy="40777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D91D8E-3D94-9941-8E1E-C7A9305A6284}"/>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B66D0B4F-7F3B-E142-AD4B-3A57543A1F7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BA3E9B3-8410-024D-B327-2199D0FEA291}"/>
              </a:ext>
            </a:extLst>
          </p:cNvPr>
          <p:cNvSpPr>
            <a:spLocks noGrp="1"/>
          </p:cNvSpPr>
          <p:nvPr>
            <p:ph type="sldNum" sz="quarter" idx="12"/>
          </p:nvPr>
        </p:nvSpPr>
        <p:spPr/>
        <p:txBody>
          <a:bodyPr/>
          <a:lstStyle>
            <a:lvl1pPr>
              <a:defRPr/>
            </a:lvl1pPr>
          </a:lstStyle>
          <a:p>
            <a:pPr>
              <a:defRPr/>
            </a:pPr>
            <a:fld id="{8400D338-01C3-494E-86D6-F095F6A747C9}" type="slidenum">
              <a:rPr lang="en-US" altLang="en-US"/>
              <a:pPr>
                <a:defRPr/>
              </a:pPr>
              <a:t>‹#›</a:t>
            </a:fld>
            <a:endParaRPr lang="en-US" altLang="en-US"/>
          </a:p>
        </p:txBody>
      </p:sp>
    </p:spTree>
    <p:extLst>
      <p:ext uri="{BB962C8B-B14F-4D97-AF65-F5344CB8AC3E}">
        <p14:creationId xmlns:p14="http://schemas.microsoft.com/office/powerpoint/2010/main" val="219349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EDA0-A028-9847-B293-D14776C6C56A}"/>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F149B79-3C69-4D47-9890-FC7C18B64E29}"/>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D740527C-0842-9343-8D88-6D6BCE9D732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889C41B-B043-F44A-ADEE-DD85CE34DA58}"/>
              </a:ext>
            </a:extLst>
          </p:cNvPr>
          <p:cNvSpPr>
            <a:spLocks noGrp="1"/>
          </p:cNvSpPr>
          <p:nvPr>
            <p:ph type="sldNum" sz="quarter" idx="12"/>
          </p:nvPr>
        </p:nvSpPr>
        <p:spPr/>
        <p:txBody>
          <a:bodyPr/>
          <a:lstStyle>
            <a:lvl1pPr>
              <a:defRPr/>
            </a:lvl1pPr>
          </a:lstStyle>
          <a:p>
            <a:pPr>
              <a:defRPr/>
            </a:pPr>
            <a:fld id="{91A7C57E-612A-6644-890E-278E4D8F183C}" type="slidenum">
              <a:rPr lang="en-US" altLang="en-US"/>
              <a:pPr>
                <a:defRPr/>
              </a:pPr>
              <a:t>‹#›</a:t>
            </a:fld>
            <a:endParaRPr lang="en-US" altLang="en-US"/>
          </a:p>
        </p:txBody>
      </p:sp>
    </p:spTree>
    <p:extLst>
      <p:ext uri="{BB962C8B-B14F-4D97-AF65-F5344CB8AC3E}">
        <p14:creationId xmlns:p14="http://schemas.microsoft.com/office/powerpoint/2010/main" val="248277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279EEC1-7CC9-364B-BBBC-A1FBBAF54BF8}"/>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7752223F-4F4C-234D-A6DE-7E81123C32F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C3392B5-B919-584F-9A25-6EF91248D501}"/>
              </a:ext>
            </a:extLst>
          </p:cNvPr>
          <p:cNvSpPr>
            <a:spLocks noGrp="1"/>
          </p:cNvSpPr>
          <p:nvPr>
            <p:ph type="sldNum" sz="quarter" idx="12"/>
          </p:nvPr>
        </p:nvSpPr>
        <p:spPr/>
        <p:txBody>
          <a:bodyPr/>
          <a:lstStyle>
            <a:lvl1pPr>
              <a:defRPr/>
            </a:lvl1pPr>
          </a:lstStyle>
          <a:p>
            <a:pPr>
              <a:defRPr/>
            </a:pPr>
            <a:fld id="{22E80325-5C99-D94E-B44B-8EF4267FBA3C}" type="slidenum">
              <a:rPr lang="en-US" altLang="en-US"/>
              <a:pPr>
                <a:defRPr/>
              </a:pPr>
              <a:t>‹#›</a:t>
            </a:fld>
            <a:endParaRPr lang="en-US" altLang="en-US"/>
          </a:p>
        </p:txBody>
      </p:sp>
    </p:spTree>
    <p:extLst>
      <p:ext uri="{BB962C8B-B14F-4D97-AF65-F5344CB8AC3E}">
        <p14:creationId xmlns:p14="http://schemas.microsoft.com/office/powerpoint/2010/main" val="220236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1457-46E6-BB4E-B816-EED969B498B7}"/>
              </a:ext>
            </a:extLst>
          </p:cNvPr>
          <p:cNvSpPr>
            <a:spLocks noGrp="1"/>
          </p:cNvSpPr>
          <p:nvPr>
            <p:ph type="title"/>
          </p:nvPr>
        </p:nvSpPr>
        <p:spPr>
          <a:xfrm>
            <a:off x="699168" y="505989"/>
            <a:ext cx="3273792" cy="1770962"/>
          </a:xfrm>
        </p:spPr>
        <p:txBody>
          <a:bodyPr anchor="b"/>
          <a:lstStyle>
            <a:lvl1pPr>
              <a:defRPr sz="2664"/>
            </a:lvl1pPr>
          </a:lstStyle>
          <a:p>
            <a:r>
              <a:rPr lang="en-US"/>
              <a:t>Click to edit Master title style</a:t>
            </a:r>
          </a:p>
        </p:txBody>
      </p:sp>
      <p:sp>
        <p:nvSpPr>
          <p:cNvPr id="3" name="Content Placeholder 2">
            <a:extLst>
              <a:ext uri="{FF2B5EF4-FFF2-40B4-BE49-F238E27FC236}">
                <a16:creationId xmlns:a16="http://schemas.microsoft.com/office/drawing/2014/main" id="{1B0BD227-2392-F648-BE1F-7F0DA5FC58A9}"/>
              </a:ext>
            </a:extLst>
          </p:cNvPr>
          <p:cNvSpPr>
            <a:spLocks noGrp="1"/>
          </p:cNvSpPr>
          <p:nvPr>
            <p:ph idx="1"/>
          </p:nvPr>
        </p:nvSpPr>
        <p:spPr>
          <a:xfrm>
            <a:off x="4315274" y="1092797"/>
            <a:ext cx="5138678" cy="5393704"/>
          </a:xfrm>
        </p:spPr>
        <p:txBody>
          <a:bodyPr/>
          <a:lstStyle>
            <a:lvl1pPr>
              <a:defRPr sz="2664"/>
            </a:lvl1pPr>
            <a:lvl2pPr>
              <a:defRPr sz="2331"/>
            </a:lvl2pPr>
            <a:lvl3pPr>
              <a:defRPr sz="1998"/>
            </a:lvl3pPr>
            <a:lvl4pPr>
              <a:defRPr sz="1665"/>
            </a:lvl4pPr>
            <a:lvl5pPr>
              <a:defRPr sz="1665"/>
            </a:lvl5pPr>
            <a:lvl6pPr>
              <a:defRPr sz="1665"/>
            </a:lvl6pPr>
            <a:lvl7pPr>
              <a:defRPr sz="1665"/>
            </a:lvl7pPr>
            <a:lvl8pPr>
              <a:defRPr sz="1665"/>
            </a:lvl8pPr>
            <a:lvl9pPr>
              <a:defRPr sz="16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D10A5-B2E6-F842-A4A1-E9FC97F9A53C}"/>
              </a:ext>
            </a:extLst>
          </p:cNvPr>
          <p:cNvSpPr>
            <a:spLocks noGrp="1"/>
          </p:cNvSpPr>
          <p:nvPr>
            <p:ph type="body" sz="half" idx="2"/>
          </p:nvPr>
        </p:nvSpPr>
        <p:spPr>
          <a:xfrm>
            <a:off x="699168" y="2276951"/>
            <a:ext cx="3273792" cy="4218334"/>
          </a:xfrm>
        </p:spPr>
        <p:txBody>
          <a:bodyPr/>
          <a:lstStyle>
            <a:lvl1pPr marL="0" indent="0">
              <a:buNone/>
              <a:defRPr sz="1332"/>
            </a:lvl1pPr>
            <a:lvl2pPr marL="380665" indent="0">
              <a:buNone/>
              <a:defRPr sz="1166"/>
            </a:lvl2pPr>
            <a:lvl3pPr marL="761329" indent="0">
              <a:buNone/>
              <a:defRPr sz="999"/>
            </a:lvl3pPr>
            <a:lvl4pPr marL="1141994" indent="0">
              <a:buNone/>
              <a:defRPr sz="833"/>
            </a:lvl4pPr>
            <a:lvl5pPr marL="1522659" indent="0">
              <a:buNone/>
              <a:defRPr sz="833"/>
            </a:lvl5pPr>
            <a:lvl6pPr marL="1903324" indent="0">
              <a:buNone/>
              <a:defRPr sz="833"/>
            </a:lvl6pPr>
            <a:lvl7pPr marL="2283988" indent="0">
              <a:buNone/>
              <a:defRPr sz="833"/>
            </a:lvl7pPr>
            <a:lvl8pPr marL="2664653" indent="0">
              <a:buNone/>
              <a:defRPr sz="833"/>
            </a:lvl8pPr>
            <a:lvl9pPr marL="3045318" indent="0">
              <a:buNone/>
              <a:defRPr sz="833"/>
            </a:lvl9pPr>
          </a:lstStyle>
          <a:p>
            <a:pPr lvl="0"/>
            <a:r>
              <a:rPr lang="en-US"/>
              <a:t>Edit Master text styles</a:t>
            </a:r>
          </a:p>
        </p:txBody>
      </p:sp>
      <p:sp>
        <p:nvSpPr>
          <p:cNvPr id="5" name="Date Placeholder 3">
            <a:extLst>
              <a:ext uri="{FF2B5EF4-FFF2-40B4-BE49-F238E27FC236}">
                <a16:creationId xmlns:a16="http://schemas.microsoft.com/office/drawing/2014/main" id="{ABBA06EF-4278-0B41-A770-0B0987103D1F}"/>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4EA289B-B37D-444C-B393-AEB3D5CAFC8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EFBBAB8-7554-A74B-8809-D3D4901EAA96}"/>
              </a:ext>
            </a:extLst>
          </p:cNvPr>
          <p:cNvSpPr>
            <a:spLocks noGrp="1"/>
          </p:cNvSpPr>
          <p:nvPr>
            <p:ph type="sldNum" sz="quarter" idx="12"/>
          </p:nvPr>
        </p:nvSpPr>
        <p:spPr/>
        <p:txBody>
          <a:bodyPr/>
          <a:lstStyle>
            <a:lvl1pPr>
              <a:defRPr/>
            </a:lvl1pPr>
          </a:lstStyle>
          <a:p>
            <a:pPr>
              <a:defRPr/>
            </a:pPr>
            <a:fld id="{91386893-F325-8C47-A44E-8F8DDBE54765}" type="slidenum">
              <a:rPr lang="en-US" altLang="en-US"/>
              <a:pPr>
                <a:defRPr/>
              </a:pPr>
              <a:t>‹#›</a:t>
            </a:fld>
            <a:endParaRPr lang="en-US" altLang="en-US"/>
          </a:p>
        </p:txBody>
      </p:sp>
    </p:spTree>
    <p:extLst>
      <p:ext uri="{BB962C8B-B14F-4D97-AF65-F5344CB8AC3E}">
        <p14:creationId xmlns:p14="http://schemas.microsoft.com/office/powerpoint/2010/main" val="157463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068D-37D5-3B4B-AA7D-FBCC0347F1CD}"/>
              </a:ext>
            </a:extLst>
          </p:cNvPr>
          <p:cNvSpPr>
            <a:spLocks noGrp="1"/>
          </p:cNvSpPr>
          <p:nvPr>
            <p:ph type="title"/>
          </p:nvPr>
        </p:nvSpPr>
        <p:spPr>
          <a:xfrm>
            <a:off x="699168" y="505989"/>
            <a:ext cx="3273792" cy="1770962"/>
          </a:xfrm>
        </p:spPr>
        <p:txBody>
          <a:bodyPr anchor="b"/>
          <a:lstStyle>
            <a:lvl1pPr>
              <a:defRPr sz="2664"/>
            </a:lvl1pPr>
          </a:lstStyle>
          <a:p>
            <a:r>
              <a:rPr lang="en-US"/>
              <a:t>Click to edit Master title style</a:t>
            </a:r>
          </a:p>
        </p:txBody>
      </p:sp>
      <p:sp>
        <p:nvSpPr>
          <p:cNvPr id="3" name="Picture Placeholder 2">
            <a:extLst>
              <a:ext uri="{FF2B5EF4-FFF2-40B4-BE49-F238E27FC236}">
                <a16:creationId xmlns:a16="http://schemas.microsoft.com/office/drawing/2014/main" id="{D6AFEEF7-DB7B-BA41-AD5B-C58AABFCCD41}"/>
              </a:ext>
            </a:extLst>
          </p:cNvPr>
          <p:cNvSpPr>
            <a:spLocks noGrp="1"/>
          </p:cNvSpPr>
          <p:nvPr>
            <p:ph type="pic" idx="1"/>
          </p:nvPr>
        </p:nvSpPr>
        <p:spPr>
          <a:xfrm>
            <a:off x="4315274" y="1092797"/>
            <a:ext cx="5138678" cy="5393704"/>
          </a:xfrm>
        </p:spPr>
        <p:txBody>
          <a:bodyPr rtlCol="0">
            <a:normAutofit/>
          </a:bodyPr>
          <a:lstStyle>
            <a:lvl1pPr marL="0" indent="0">
              <a:buNone/>
              <a:defRPr sz="2664"/>
            </a:lvl1pPr>
            <a:lvl2pPr marL="380665" indent="0">
              <a:buNone/>
              <a:defRPr sz="2331"/>
            </a:lvl2pPr>
            <a:lvl3pPr marL="761329" indent="0">
              <a:buNone/>
              <a:defRPr sz="1998"/>
            </a:lvl3pPr>
            <a:lvl4pPr marL="1141994" indent="0">
              <a:buNone/>
              <a:defRPr sz="1665"/>
            </a:lvl4pPr>
            <a:lvl5pPr marL="1522659" indent="0">
              <a:buNone/>
              <a:defRPr sz="1665"/>
            </a:lvl5pPr>
            <a:lvl6pPr marL="1903324" indent="0">
              <a:buNone/>
              <a:defRPr sz="1665"/>
            </a:lvl6pPr>
            <a:lvl7pPr marL="2283988" indent="0">
              <a:buNone/>
              <a:defRPr sz="1665"/>
            </a:lvl7pPr>
            <a:lvl8pPr marL="2664653" indent="0">
              <a:buNone/>
              <a:defRPr sz="1665"/>
            </a:lvl8pPr>
            <a:lvl9pPr marL="3045318" indent="0">
              <a:buNone/>
              <a:defRPr sz="1665"/>
            </a:lvl9pPr>
          </a:lstStyle>
          <a:p>
            <a:pPr lvl="0"/>
            <a:endParaRPr lang="en-US" noProof="0"/>
          </a:p>
        </p:txBody>
      </p:sp>
      <p:sp>
        <p:nvSpPr>
          <p:cNvPr id="4" name="Text Placeholder 3">
            <a:extLst>
              <a:ext uri="{FF2B5EF4-FFF2-40B4-BE49-F238E27FC236}">
                <a16:creationId xmlns:a16="http://schemas.microsoft.com/office/drawing/2014/main" id="{BD044E85-EE92-024A-B675-CAFD327D77C9}"/>
              </a:ext>
            </a:extLst>
          </p:cNvPr>
          <p:cNvSpPr>
            <a:spLocks noGrp="1"/>
          </p:cNvSpPr>
          <p:nvPr>
            <p:ph type="body" sz="half" idx="2"/>
          </p:nvPr>
        </p:nvSpPr>
        <p:spPr>
          <a:xfrm>
            <a:off x="699168" y="2276951"/>
            <a:ext cx="3273792" cy="4218334"/>
          </a:xfrm>
        </p:spPr>
        <p:txBody>
          <a:bodyPr/>
          <a:lstStyle>
            <a:lvl1pPr marL="0" indent="0">
              <a:buNone/>
              <a:defRPr sz="1332"/>
            </a:lvl1pPr>
            <a:lvl2pPr marL="380665" indent="0">
              <a:buNone/>
              <a:defRPr sz="1166"/>
            </a:lvl2pPr>
            <a:lvl3pPr marL="761329" indent="0">
              <a:buNone/>
              <a:defRPr sz="999"/>
            </a:lvl3pPr>
            <a:lvl4pPr marL="1141994" indent="0">
              <a:buNone/>
              <a:defRPr sz="833"/>
            </a:lvl4pPr>
            <a:lvl5pPr marL="1522659" indent="0">
              <a:buNone/>
              <a:defRPr sz="833"/>
            </a:lvl5pPr>
            <a:lvl6pPr marL="1903324" indent="0">
              <a:buNone/>
              <a:defRPr sz="833"/>
            </a:lvl6pPr>
            <a:lvl7pPr marL="2283988" indent="0">
              <a:buNone/>
              <a:defRPr sz="833"/>
            </a:lvl7pPr>
            <a:lvl8pPr marL="2664653" indent="0">
              <a:buNone/>
              <a:defRPr sz="833"/>
            </a:lvl8pPr>
            <a:lvl9pPr marL="3045318" indent="0">
              <a:buNone/>
              <a:defRPr sz="833"/>
            </a:lvl9pPr>
          </a:lstStyle>
          <a:p>
            <a:pPr lvl="0"/>
            <a:r>
              <a:rPr lang="en-US"/>
              <a:t>Edit Master text styles</a:t>
            </a:r>
          </a:p>
        </p:txBody>
      </p:sp>
      <p:sp>
        <p:nvSpPr>
          <p:cNvPr id="5" name="Date Placeholder 3">
            <a:extLst>
              <a:ext uri="{FF2B5EF4-FFF2-40B4-BE49-F238E27FC236}">
                <a16:creationId xmlns:a16="http://schemas.microsoft.com/office/drawing/2014/main" id="{8774EDDB-23AB-A74F-8AD2-E0ED7608B66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4847CEE-6CA5-4343-B088-872157FCD3A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F895728-F735-4E4D-81CC-6F67D3465B56}"/>
              </a:ext>
            </a:extLst>
          </p:cNvPr>
          <p:cNvSpPr>
            <a:spLocks noGrp="1"/>
          </p:cNvSpPr>
          <p:nvPr>
            <p:ph type="sldNum" sz="quarter" idx="12"/>
          </p:nvPr>
        </p:nvSpPr>
        <p:spPr/>
        <p:txBody>
          <a:bodyPr/>
          <a:lstStyle>
            <a:lvl1pPr>
              <a:defRPr/>
            </a:lvl1pPr>
          </a:lstStyle>
          <a:p>
            <a:pPr>
              <a:defRPr/>
            </a:pPr>
            <a:fld id="{BF432920-2A2A-354A-84D4-A9CE7256971E}" type="slidenum">
              <a:rPr lang="en-US" altLang="en-US"/>
              <a:pPr>
                <a:defRPr/>
              </a:pPr>
              <a:t>‹#›</a:t>
            </a:fld>
            <a:endParaRPr lang="en-US" altLang="en-US"/>
          </a:p>
        </p:txBody>
      </p:sp>
    </p:spTree>
    <p:extLst>
      <p:ext uri="{BB962C8B-B14F-4D97-AF65-F5344CB8AC3E}">
        <p14:creationId xmlns:p14="http://schemas.microsoft.com/office/powerpoint/2010/main" val="270763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0DF45F-AC60-D948-8869-14535EBA526E}"/>
              </a:ext>
            </a:extLst>
          </p:cNvPr>
          <p:cNvSpPr>
            <a:spLocks noGrp="1" noChangeArrowheads="1"/>
          </p:cNvSpPr>
          <p:nvPr>
            <p:ph type="title"/>
          </p:nvPr>
        </p:nvSpPr>
        <p:spPr bwMode="auto">
          <a:xfrm>
            <a:off x="698500" y="404813"/>
            <a:ext cx="8753475"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255E809-335E-554F-8649-08C10B284183}"/>
              </a:ext>
            </a:extLst>
          </p:cNvPr>
          <p:cNvSpPr>
            <a:spLocks noGrp="1" noChangeArrowheads="1"/>
          </p:cNvSpPr>
          <p:nvPr>
            <p:ph type="body" idx="1"/>
          </p:nvPr>
        </p:nvSpPr>
        <p:spPr bwMode="auto">
          <a:xfrm>
            <a:off x="698500" y="2020888"/>
            <a:ext cx="8753475" cy="481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1981FB-C2EC-944D-A17D-10891CEAA290}"/>
              </a:ext>
            </a:extLst>
          </p:cNvPr>
          <p:cNvSpPr>
            <a:spLocks noGrp="1"/>
          </p:cNvSpPr>
          <p:nvPr>
            <p:ph type="dt" sz="half" idx="2"/>
          </p:nvPr>
        </p:nvSpPr>
        <p:spPr>
          <a:xfrm>
            <a:off x="698500" y="7034213"/>
            <a:ext cx="2282825" cy="404812"/>
          </a:xfrm>
          <a:prstGeom prst="rect">
            <a:avLst/>
          </a:prstGeom>
        </p:spPr>
        <p:txBody>
          <a:bodyPr vert="horz" lIns="91440" tIns="45720" rIns="91440" bIns="45720" rtlCol="0" anchor="ctr"/>
          <a:lstStyle>
            <a:lvl1pPr algn="l">
              <a:defRPr sz="999">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639BB7AF-0D90-8D4D-B595-D71F67CD7B3E}"/>
              </a:ext>
            </a:extLst>
          </p:cNvPr>
          <p:cNvSpPr>
            <a:spLocks noGrp="1"/>
          </p:cNvSpPr>
          <p:nvPr>
            <p:ph type="ftr" sz="quarter" idx="3"/>
          </p:nvPr>
        </p:nvSpPr>
        <p:spPr>
          <a:xfrm>
            <a:off x="3362325" y="7034213"/>
            <a:ext cx="3425825" cy="404812"/>
          </a:xfrm>
          <a:prstGeom prst="rect">
            <a:avLst/>
          </a:prstGeom>
        </p:spPr>
        <p:txBody>
          <a:bodyPr vert="horz" lIns="91440" tIns="45720" rIns="91440" bIns="45720" rtlCol="0" anchor="ctr"/>
          <a:lstStyle>
            <a:lvl1pPr algn="ctr">
              <a:defRPr sz="999">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FD95981E-1161-BE43-9A25-7911EEF185C9}"/>
              </a:ext>
            </a:extLst>
          </p:cNvPr>
          <p:cNvSpPr>
            <a:spLocks noGrp="1"/>
          </p:cNvSpPr>
          <p:nvPr>
            <p:ph type="sldNum" sz="quarter" idx="4"/>
          </p:nvPr>
        </p:nvSpPr>
        <p:spPr>
          <a:xfrm>
            <a:off x="7169150" y="7034213"/>
            <a:ext cx="2282825" cy="404812"/>
          </a:xfrm>
          <a:prstGeom prst="rect">
            <a:avLst/>
          </a:prstGeom>
        </p:spPr>
        <p:txBody>
          <a:bodyPr vert="horz" lIns="91440" tIns="45720" rIns="91440" bIns="45720" rtlCol="0" anchor="ctr"/>
          <a:lstStyle>
            <a:lvl1pPr algn="r">
              <a:defRPr sz="999">
                <a:solidFill>
                  <a:schemeClr val="tx1">
                    <a:tint val="75000"/>
                  </a:schemeClr>
                </a:solidFill>
              </a:defRPr>
            </a:lvl1pPr>
          </a:lstStyle>
          <a:p>
            <a:pPr>
              <a:defRPr/>
            </a:pPr>
            <a:fld id="{322E618A-67CA-8C4C-B334-2391924DB3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19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4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400" kern="1200">
          <a:solidFill>
            <a:schemeClr val="tx1"/>
          </a:solidFill>
          <a:latin typeface="+mn-lt"/>
          <a:ea typeface="+mn-ea"/>
          <a:cs typeface="+mn-cs"/>
        </a:defRPr>
      </a:lvl5pPr>
      <a:lvl6pPr marL="2093656"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6pPr>
      <a:lvl7pPr marL="2474321"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7pPr>
      <a:lvl8pPr marL="2854985"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8pPr>
      <a:lvl9pPr marL="3235650"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761329" rtl="0" eaLnBrk="1" latinLnBrk="0" hangingPunct="1">
        <a:defRPr sz="1499" kern="1200">
          <a:solidFill>
            <a:schemeClr val="tx1"/>
          </a:solidFill>
          <a:latin typeface="+mn-lt"/>
          <a:ea typeface="+mn-ea"/>
          <a:cs typeface="+mn-cs"/>
        </a:defRPr>
      </a:lvl1pPr>
      <a:lvl2pPr marL="380665" algn="l" defTabSz="761329" rtl="0" eaLnBrk="1" latinLnBrk="0" hangingPunct="1">
        <a:defRPr sz="1499" kern="1200">
          <a:solidFill>
            <a:schemeClr val="tx1"/>
          </a:solidFill>
          <a:latin typeface="+mn-lt"/>
          <a:ea typeface="+mn-ea"/>
          <a:cs typeface="+mn-cs"/>
        </a:defRPr>
      </a:lvl2pPr>
      <a:lvl3pPr marL="761329" algn="l" defTabSz="761329" rtl="0" eaLnBrk="1" latinLnBrk="0" hangingPunct="1">
        <a:defRPr sz="1499" kern="1200">
          <a:solidFill>
            <a:schemeClr val="tx1"/>
          </a:solidFill>
          <a:latin typeface="+mn-lt"/>
          <a:ea typeface="+mn-ea"/>
          <a:cs typeface="+mn-cs"/>
        </a:defRPr>
      </a:lvl3pPr>
      <a:lvl4pPr marL="1141994" algn="l" defTabSz="761329" rtl="0" eaLnBrk="1" latinLnBrk="0" hangingPunct="1">
        <a:defRPr sz="1499" kern="1200">
          <a:solidFill>
            <a:schemeClr val="tx1"/>
          </a:solidFill>
          <a:latin typeface="+mn-lt"/>
          <a:ea typeface="+mn-ea"/>
          <a:cs typeface="+mn-cs"/>
        </a:defRPr>
      </a:lvl4pPr>
      <a:lvl5pPr marL="1522659" algn="l" defTabSz="761329" rtl="0" eaLnBrk="1" latinLnBrk="0" hangingPunct="1">
        <a:defRPr sz="1499" kern="1200">
          <a:solidFill>
            <a:schemeClr val="tx1"/>
          </a:solidFill>
          <a:latin typeface="+mn-lt"/>
          <a:ea typeface="+mn-ea"/>
          <a:cs typeface="+mn-cs"/>
        </a:defRPr>
      </a:lvl5pPr>
      <a:lvl6pPr marL="1903324" algn="l" defTabSz="761329" rtl="0" eaLnBrk="1" latinLnBrk="0" hangingPunct="1">
        <a:defRPr sz="1499" kern="1200">
          <a:solidFill>
            <a:schemeClr val="tx1"/>
          </a:solidFill>
          <a:latin typeface="+mn-lt"/>
          <a:ea typeface="+mn-ea"/>
          <a:cs typeface="+mn-cs"/>
        </a:defRPr>
      </a:lvl6pPr>
      <a:lvl7pPr marL="2283988" algn="l" defTabSz="761329" rtl="0" eaLnBrk="1" latinLnBrk="0" hangingPunct="1">
        <a:defRPr sz="1499" kern="1200">
          <a:solidFill>
            <a:schemeClr val="tx1"/>
          </a:solidFill>
          <a:latin typeface="+mn-lt"/>
          <a:ea typeface="+mn-ea"/>
          <a:cs typeface="+mn-cs"/>
        </a:defRPr>
      </a:lvl7pPr>
      <a:lvl8pPr marL="2664653" algn="l" defTabSz="761329" rtl="0" eaLnBrk="1" latinLnBrk="0" hangingPunct="1">
        <a:defRPr sz="1499" kern="1200">
          <a:solidFill>
            <a:schemeClr val="tx1"/>
          </a:solidFill>
          <a:latin typeface="+mn-lt"/>
          <a:ea typeface="+mn-ea"/>
          <a:cs typeface="+mn-cs"/>
        </a:defRPr>
      </a:lvl8pPr>
      <a:lvl9pPr marL="3045318" algn="l" defTabSz="761329" rtl="0" eaLnBrk="1" latinLnBrk="0" hangingPunct="1">
        <a:defRPr sz="14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www.youtube.com/watch?v=MiLJucWsbgk" TargetMode="External"/><Relationship Id="rId4" Type="http://schemas.openxmlformats.org/officeDocument/2006/relationships/hyperlink" Target="file:///p:/www.youtube.com/watch?v=MiLJucWsbg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image" Target="../media/image3.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9588-D90B-0B45-ABDC-9426045C61C2}"/>
              </a:ext>
            </a:extLst>
          </p:cNvPr>
          <p:cNvSpPr>
            <a:spLocks noGrp="1"/>
          </p:cNvSpPr>
          <p:nvPr>
            <p:ph type="ctrTitle"/>
          </p:nvPr>
        </p:nvSpPr>
        <p:spPr>
          <a:xfrm>
            <a:off x="15346" y="1"/>
            <a:ext cx="10119783" cy="3862122"/>
          </a:xfrm>
          <a:solidFill>
            <a:srgbClr val="C1CD23"/>
          </a:solidFill>
          <a:ln>
            <a:solidFill>
              <a:srgbClr val="92D050"/>
            </a:solidFill>
          </a:ln>
        </p:spPr>
        <p:txBody>
          <a:bodyPr/>
          <a:lstStyle/>
          <a:p>
            <a:endParaRPr lang="en-US" dirty="0"/>
          </a:p>
        </p:txBody>
      </p:sp>
      <p:sp>
        <p:nvSpPr>
          <p:cNvPr id="3" name="Subtitle 2">
            <a:extLst>
              <a:ext uri="{FF2B5EF4-FFF2-40B4-BE49-F238E27FC236}">
                <a16:creationId xmlns:a16="http://schemas.microsoft.com/office/drawing/2014/main" id="{D9A24682-9E55-F249-8B7F-08092051F26F}"/>
              </a:ext>
            </a:extLst>
          </p:cNvPr>
          <p:cNvSpPr>
            <a:spLocks noGrp="1"/>
          </p:cNvSpPr>
          <p:nvPr>
            <p:ph type="subTitle" idx="1"/>
          </p:nvPr>
        </p:nvSpPr>
        <p:spPr>
          <a:xfrm>
            <a:off x="15345" y="934980"/>
            <a:ext cx="10119782" cy="6654858"/>
          </a:xfrm>
          <a:solidFill>
            <a:srgbClr val="0070C0"/>
          </a:solidFill>
        </p:spPr>
        <p:txBody>
          <a:bodyPr>
            <a:normAutofit/>
          </a:bodyPr>
          <a:lstStyle/>
          <a:p>
            <a:endParaRPr lang="en-US" sz="7968" dirty="0">
              <a:solidFill>
                <a:schemeClr val="bg1"/>
              </a:solidFill>
              <a:latin typeface="Claire Hand" panose="02000506040000020004" pitchFamily="2" charset="0"/>
            </a:endParaRPr>
          </a:p>
          <a:p>
            <a:r>
              <a:rPr lang="en-US" sz="9739" dirty="0">
                <a:solidFill>
                  <a:schemeClr val="bg1"/>
                </a:solidFill>
                <a:latin typeface="Claire Hand" panose="02000506040000020004" pitchFamily="2" charset="0"/>
              </a:rPr>
              <a:t>Person-</a:t>
            </a:r>
            <a:r>
              <a:rPr lang="en-US" sz="9739" dirty="0" err="1">
                <a:solidFill>
                  <a:schemeClr val="bg1"/>
                </a:solidFill>
                <a:latin typeface="Claire Hand" panose="02000506040000020004" pitchFamily="2" charset="0"/>
              </a:rPr>
              <a:t>Centred</a:t>
            </a:r>
            <a:r>
              <a:rPr lang="en-US" sz="9739" dirty="0">
                <a:solidFill>
                  <a:schemeClr val="bg1"/>
                </a:solidFill>
                <a:latin typeface="Claire Hand" panose="02000506040000020004" pitchFamily="2" charset="0"/>
              </a:rPr>
              <a:t> Approaches</a:t>
            </a:r>
          </a:p>
          <a:p>
            <a:r>
              <a:rPr lang="en-US" sz="3984" dirty="0">
                <a:latin typeface="Claire Hand" panose="02000506040000020004" pitchFamily="2" charset="0"/>
              </a:rPr>
              <a:t>Day two</a:t>
            </a:r>
          </a:p>
        </p:txBody>
      </p:sp>
      <p:sp>
        <p:nvSpPr>
          <p:cNvPr id="4" name="Subtitle 2">
            <a:extLst>
              <a:ext uri="{FF2B5EF4-FFF2-40B4-BE49-F238E27FC236}">
                <a16:creationId xmlns:a16="http://schemas.microsoft.com/office/drawing/2014/main" id="{B18291D6-E345-4B4D-80E4-75BA8A67FCFB}"/>
              </a:ext>
            </a:extLst>
          </p:cNvPr>
          <p:cNvSpPr txBox="1">
            <a:spLocks/>
          </p:cNvSpPr>
          <p:nvPr/>
        </p:nvSpPr>
        <p:spPr>
          <a:xfrm>
            <a:off x="15343" y="934980"/>
            <a:ext cx="10119782" cy="6654858"/>
          </a:xfrm>
          <a:prstGeom prst="rect">
            <a:avLst/>
          </a:prstGeom>
          <a:solidFill>
            <a:srgbClr val="005294"/>
          </a:solidFill>
        </p:spPr>
        <p:txBody>
          <a:bodyPr vert="horz" lIns="101198" tIns="50599" rIns="101198" bIns="5059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968" dirty="0">
              <a:solidFill>
                <a:schemeClr val="bg1"/>
              </a:solidFill>
              <a:latin typeface="Claire Hand" panose="02000506040000020004" pitchFamily="2" charset="0"/>
            </a:endParaRPr>
          </a:p>
          <a:p>
            <a:r>
              <a:rPr lang="en-CA" sz="9739" dirty="0">
                <a:solidFill>
                  <a:schemeClr val="bg1"/>
                </a:solidFill>
                <a:latin typeface="Claire Hand" panose="02000506040000020004" pitchFamily="2" charset="0"/>
              </a:rPr>
              <a:t>Person-Centred</a:t>
            </a:r>
            <a:r>
              <a:rPr lang="en-US" sz="9739" dirty="0">
                <a:solidFill>
                  <a:schemeClr val="bg1"/>
                </a:solidFill>
                <a:latin typeface="Claire Hand" panose="02000506040000020004" pitchFamily="2" charset="0"/>
              </a:rPr>
              <a:t> Approaches</a:t>
            </a:r>
          </a:p>
          <a:p>
            <a:endParaRPr lang="en-US" sz="3984" dirty="0">
              <a:latin typeface="Claire Hand" panose="02000506040000020004" pitchFamily="2" charset="0"/>
            </a:endParaRPr>
          </a:p>
          <a:p>
            <a:r>
              <a:rPr lang="en-US" sz="3984" dirty="0">
                <a:latin typeface="Claire Hand" panose="02000506040000020004" pitchFamily="2" charset="0"/>
              </a:rPr>
              <a:t>Session 4</a:t>
            </a:r>
          </a:p>
        </p:txBody>
      </p:sp>
      <p:pic>
        <p:nvPicPr>
          <p:cNvPr id="5" name="Picture 4" descr="A picture containing red&#10;&#10;Description automatically generated">
            <a:extLst>
              <a:ext uri="{FF2B5EF4-FFF2-40B4-BE49-F238E27FC236}">
                <a16:creationId xmlns:a16="http://schemas.microsoft.com/office/drawing/2014/main" id="{2722F741-6609-DD46-B9DA-951C85CCCD0E}"/>
              </a:ext>
            </a:extLst>
          </p:cNvPr>
          <p:cNvPicPr>
            <a:picLocks noChangeAspect="1"/>
          </p:cNvPicPr>
          <p:nvPr/>
        </p:nvPicPr>
        <p:blipFill>
          <a:blip r:embed="rId2"/>
          <a:stretch>
            <a:fillRect/>
          </a:stretch>
        </p:blipFill>
        <p:spPr>
          <a:xfrm>
            <a:off x="7685113" y="6533860"/>
            <a:ext cx="1996091" cy="831705"/>
          </a:xfrm>
          <a:prstGeom prst="rect">
            <a:avLst/>
          </a:prstGeom>
        </p:spPr>
      </p:pic>
    </p:spTree>
    <p:extLst>
      <p:ext uri="{BB962C8B-B14F-4D97-AF65-F5344CB8AC3E}">
        <p14:creationId xmlns:p14="http://schemas.microsoft.com/office/powerpoint/2010/main" val="4229394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Box 3">
            <a:extLst>
              <a:ext uri="{FF2B5EF4-FFF2-40B4-BE49-F238E27FC236}">
                <a16:creationId xmlns:a16="http://schemas.microsoft.com/office/drawing/2014/main" id="{75399D17-B89D-EA49-94EE-A439240CC5F8}"/>
              </a:ext>
            </a:extLst>
          </p:cNvPr>
          <p:cNvSpPr txBox="1">
            <a:spLocks noChangeArrowheads="1"/>
          </p:cNvSpPr>
          <p:nvPr/>
        </p:nvSpPr>
        <p:spPr bwMode="auto">
          <a:xfrm>
            <a:off x="0" y="519113"/>
            <a:ext cx="101504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20000"/>
              </a:spcBef>
            </a:pPr>
            <a:r>
              <a:rPr lang="en-US" altLang="en-US" sz="4000" b="0" dirty="0">
                <a:solidFill>
                  <a:srgbClr val="B3C33C"/>
                </a:solidFill>
                <a:latin typeface="Helvetica" pitchFamily="2" charset="0"/>
              </a:rPr>
              <a:t>Questions that help us learn more</a:t>
            </a:r>
          </a:p>
          <a:p>
            <a:pPr algn="ctr" eaLnBrk="1" hangingPunct="1">
              <a:spcBef>
                <a:spcPct val="20000"/>
              </a:spcBef>
            </a:pPr>
            <a:r>
              <a:rPr lang="en-US" altLang="en-US" sz="4000" b="0" dirty="0">
                <a:solidFill>
                  <a:srgbClr val="B3C33C"/>
                </a:solidFill>
                <a:latin typeface="Helvetica" pitchFamily="2" charset="0"/>
              </a:rPr>
              <a:t> of what we need to know</a:t>
            </a:r>
          </a:p>
        </p:txBody>
      </p:sp>
      <p:sp>
        <p:nvSpPr>
          <p:cNvPr id="102403" name="TextBox 4">
            <a:extLst>
              <a:ext uri="{FF2B5EF4-FFF2-40B4-BE49-F238E27FC236}">
                <a16:creationId xmlns:a16="http://schemas.microsoft.com/office/drawing/2014/main" id="{3D33C4F2-669B-9447-A12C-AE9BC2E34B94}"/>
              </a:ext>
            </a:extLst>
          </p:cNvPr>
          <p:cNvSpPr txBox="1">
            <a:spLocks noChangeArrowheads="1"/>
          </p:cNvSpPr>
          <p:nvPr/>
        </p:nvSpPr>
        <p:spPr bwMode="auto">
          <a:xfrm>
            <a:off x="960438" y="2652713"/>
            <a:ext cx="80772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71475" indent="-3714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So tell me more about that…</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What do you like about…</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What is it about this…</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What is happening for you then?</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Are some mornings better than others?  What makes them better?</a:t>
            </a:r>
          </a:p>
        </p:txBody>
      </p:sp>
      <p:sp>
        <p:nvSpPr>
          <p:cNvPr id="6" name="Rectangle 5">
            <a:extLst>
              <a:ext uri="{FF2B5EF4-FFF2-40B4-BE49-F238E27FC236}">
                <a16:creationId xmlns:a16="http://schemas.microsoft.com/office/drawing/2014/main" id="{E5FEC2C9-4F9E-5943-B31A-156EDED342A4}"/>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23723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A09334-6087-EF48-8BBC-3A9426DF58E9}"/>
              </a:ext>
            </a:extLst>
          </p:cNvPr>
          <p:cNvSpPr txBox="1"/>
          <p:nvPr/>
        </p:nvSpPr>
        <p:spPr>
          <a:xfrm>
            <a:off x="1778822" y="-91281"/>
            <a:ext cx="7206332" cy="1015663"/>
          </a:xfrm>
          <a:prstGeom prst="rect">
            <a:avLst/>
          </a:prstGeom>
          <a:noFill/>
        </p:spPr>
        <p:txBody>
          <a:bodyPr wrap="none" rtlCol="0">
            <a:spAutoFit/>
          </a:bodyPr>
          <a:lstStyle/>
          <a:p>
            <a:r>
              <a:rPr lang="en-US" sz="6000" dirty="0">
                <a:solidFill>
                  <a:srgbClr val="B3C33C"/>
                </a:solidFill>
                <a:latin typeface="+mn-lt"/>
              </a:rPr>
              <a:t>Having a conversation</a:t>
            </a:r>
          </a:p>
        </p:txBody>
      </p:sp>
      <p:pic>
        <p:nvPicPr>
          <p:cNvPr id="2" name="teenage song" descr="teenage song">
            <a:hlinkClick r:id="" action="ppaction://media"/>
            <a:extLst>
              <a:ext uri="{FF2B5EF4-FFF2-40B4-BE49-F238E27FC236}">
                <a16:creationId xmlns:a16="http://schemas.microsoft.com/office/drawing/2014/main" id="{E7A302A0-BD15-3B45-B186-A157E4A3B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24382"/>
            <a:ext cx="10256837" cy="66805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3">
            <a:extLst>
              <a:ext uri="{FF2B5EF4-FFF2-40B4-BE49-F238E27FC236}">
                <a16:creationId xmlns:a16="http://schemas.microsoft.com/office/drawing/2014/main" id="{80FAC1A3-89F3-D546-AB8A-B1B33ADC0375}"/>
              </a:ext>
            </a:extLst>
          </p:cNvPr>
          <p:cNvSpPr txBox="1">
            <a:spLocks noChangeArrowheads="1"/>
          </p:cNvSpPr>
          <p:nvPr/>
        </p:nvSpPr>
        <p:spPr bwMode="auto">
          <a:xfrm>
            <a:off x="274638" y="1204812"/>
            <a:ext cx="9677400" cy="6781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66" tIns="50683" rIns="101366" bIns="50683">
            <a:spAutoFit/>
          </a:bodyPr>
          <a:lstStyle>
            <a:lvl1pPr marL="2859088" indent="-2859088"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r>
              <a:rPr lang="en-US" altLang="en-US" sz="4400" b="0" dirty="0">
                <a:latin typeface="Helvetica" pitchFamily="2" charset="0"/>
                <a:cs typeface="Helvetica" pitchFamily="2" charset="0"/>
              </a:rPr>
              <a:t>Guess:</a:t>
            </a:r>
            <a:r>
              <a:rPr lang="en-US" altLang="en-US" sz="5400" b="0" dirty="0">
                <a:latin typeface="Helvetica" pitchFamily="2" charset="0"/>
                <a:cs typeface="Helvetica" pitchFamily="2" charset="0"/>
              </a:rPr>
              <a:t>	</a:t>
            </a:r>
            <a:r>
              <a:rPr lang="en-US" altLang="en-US" sz="3200" b="0" dirty="0">
                <a:latin typeface="Helvetica" pitchFamily="2" charset="0"/>
                <a:cs typeface="Helvetica" pitchFamily="2" charset="0"/>
              </a:rPr>
              <a:t>look at what your partner wrote and guess in your head</a:t>
            </a:r>
          </a:p>
          <a:p>
            <a:pPr>
              <a:lnSpc>
                <a:spcPct val="100000"/>
              </a:lnSpc>
              <a:spcBef>
                <a:spcPct val="0"/>
              </a:spcBef>
              <a:buFontTx/>
              <a:buNone/>
            </a:pPr>
            <a:endParaRPr lang="en-US" altLang="en-US" sz="1600" b="0" dirty="0">
              <a:latin typeface="Helvetica" pitchFamily="2" charset="0"/>
              <a:cs typeface="Helvetica" pitchFamily="2" charset="0"/>
            </a:endParaRPr>
          </a:p>
          <a:p>
            <a:pPr>
              <a:lnSpc>
                <a:spcPct val="100000"/>
              </a:lnSpc>
              <a:spcBef>
                <a:spcPct val="0"/>
              </a:spcBef>
              <a:buFontTx/>
              <a:buNone/>
            </a:pPr>
            <a:r>
              <a:rPr lang="en-US" altLang="en-US" sz="4400" b="0" dirty="0">
                <a:latin typeface="Helvetica" pitchFamily="2" charset="0"/>
                <a:cs typeface="Helvetica" pitchFamily="2" charset="0"/>
              </a:rPr>
              <a:t>Ask:</a:t>
            </a:r>
            <a:r>
              <a:rPr lang="en-US" altLang="en-US" sz="2400" b="0" dirty="0">
                <a:latin typeface="Helvetica" pitchFamily="2" charset="0"/>
                <a:cs typeface="Helvetica" pitchFamily="2" charset="0"/>
              </a:rPr>
              <a:t> </a:t>
            </a:r>
            <a:r>
              <a:rPr lang="en-US" altLang="en-US" sz="3200" b="0" dirty="0">
                <a:latin typeface="Helvetica" pitchFamily="2" charset="0"/>
                <a:cs typeface="Helvetica" pitchFamily="2" charset="0"/>
              </a:rPr>
              <a:t>	ask your partner if your guess is correct, have a conversation, not an interview!</a:t>
            </a:r>
            <a:endParaRPr lang="en-US" altLang="en-US" sz="1400" b="0" dirty="0">
              <a:latin typeface="Helvetica" pitchFamily="2" charset="0"/>
              <a:cs typeface="Helvetica" pitchFamily="2" charset="0"/>
            </a:endParaRPr>
          </a:p>
          <a:p>
            <a:pPr>
              <a:lnSpc>
                <a:spcPct val="100000"/>
              </a:lnSpc>
              <a:spcBef>
                <a:spcPct val="0"/>
              </a:spcBef>
              <a:buNone/>
            </a:pPr>
            <a:r>
              <a:rPr lang="en-US" altLang="en-US" sz="4400" b="0" dirty="0">
                <a:latin typeface="Helvetica" pitchFamily="2" charset="0"/>
                <a:cs typeface="Helvetica" pitchFamily="2" charset="0"/>
              </a:rPr>
              <a:t>Check:</a:t>
            </a:r>
            <a:r>
              <a:rPr lang="en-US" altLang="en-US" sz="7200" b="0" dirty="0">
                <a:latin typeface="Helvetica" pitchFamily="2" charset="0"/>
                <a:cs typeface="Helvetica" pitchFamily="2" charset="0"/>
              </a:rPr>
              <a:t>	</a:t>
            </a:r>
            <a:r>
              <a:rPr lang="en-US" altLang="en-US" sz="3200" b="0" dirty="0">
                <a:latin typeface="Helvetica" pitchFamily="2" charset="0"/>
                <a:cs typeface="Helvetica" pitchFamily="2" charset="0"/>
              </a:rPr>
              <a:t>how would your partner phrase it, in their words?</a:t>
            </a:r>
          </a:p>
          <a:p>
            <a:pPr>
              <a:lnSpc>
                <a:spcPct val="100000"/>
              </a:lnSpc>
              <a:spcBef>
                <a:spcPct val="0"/>
              </a:spcBef>
              <a:buFontTx/>
              <a:buNone/>
            </a:pPr>
            <a:endParaRPr lang="en-US" altLang="en-US" sz="1800" b="0" dirty="0">
              <a:latin typeface="Helvetica" pitchFamily="2" charset="0"/>
              <a:cs typeface="Helvetica" pitchFamily="2" charset="0"/>
            </a:endParaRPr>
          </a:p>
          <a:p>
            <a:pPr>
              <a:lnSpc>
                <a:spcPct val="100000"/>
              </a:lnSpc>
              <a:spcBef>
                <a:spcPct val="0"/>
              </a:spcBef>
              <a:buFontTx/>
              <a:buNone/>
            </a:pPr>
            <a:r>
              <a:rPr lang="en-US" altLang="en-US" sz="4400" b="0" dirty="0">
                <a:latin typeface="Helvetica" pitchFamily="2" charset="0"/>
                <a:cs typeface="Helvetica" pitchFamily="2" charset="0"/>
              </a:rPr>
              <a:t>Write:</a:t>
            </a:r>
            <a:r>
              <a:rPr lang="en-US" altLang="en-US" sz="5400" b="0" dirty="0">
                <a:latin typeface="Helvetica" pitchFamily="2" charset="0"/>
                <a:cs typeface="Helvetica" pitchFamily="2" charset="0"/>
              </a:rPr>
              <a:t>	</a:t>
            </a:r>
            <a:r>
              <a:rPr lang="en-US" altLang="en-US" sz="3200" b="0" dirty="0">
                <a:latin typeface="Helvetica" pitchFamily="2" charset="0"/>
                <a:cs typeface="Helvetica" pitchFamily="2" charset="0"/>
              </a:rPr>
              <a:t>write down what you learn</a:t>
            </a:r>
          </a:p>
          <a:p>
            <a:pPr>
              <a:lnSpc>
                <a:spcPct val="100000"/>
              </a:lnSpc>
              <a:spcBef>
                <a:spcPct val="0"/>
              </a:spcBef>
              <a:buFontTx/>
              <a:buNone/>
            </a:pPr>
            <a:endParaRPr lang="en-US" altLang="en-US" sz="1600" b="0" dirty="0">
              <a:latin typeface="Helvetica" pitchFamily="2" charset="0"/>
              <a:cs typeface="Helvetica" pitchFamily="2" charset="0"/>
            </a:endParaRPr>
          </a:p>
          <a:p>
            <a:pPr>
              <a:lnSpc>
                <a:spcPct val="100000"/>
              </a:lnSpc>
              <a:spcBef>
                <a:spcPct val="0"/>
              </a:spcBef>
              <a:buFontTx/>
              <a:buNone/>
            </a:pPr>
            <a:endParaRPr lang="en-US" altLang="en-US" sz="3200" b="0" dirty="0">
              <a:latin typeface="Helvetica" pitchFamily="2" charset="0"/>
              <a:cs typeface="Helvetica" pitchFamily="2" charset="0"/>
            </a:endParaRPr>
          </a:p>
        </p:txBody>
      </p:sp>
      <p:sp>
        <p:nvSpPr>
          <p:cNvPr id="100354" name="Text Box 6">
            <a:extLst>
              <a:ext uri="{FF2B5EF4-FFF2-40B4-BE49-F238E27FC236}">
                <a16:creationId xmlns:a16="http://schemas.microsoft.com/office/drawing/2014/main" id="{737998BE-1898-9145-BC22-5EF402D39151}"/>
              </a:ext>
            </a:extLst>
          </p:cNvPr>
          <p:cNvSpPr txBox="1">
            <a:spLocks noChangeArrowheads="1"/>
          </p:cNvSpPr>
          <p:nvPr/>
        </p:nvSpPr>
        <p:spPr bwMode="auto">
          <a:xfrm>
            <a:off x="579438" y="365919"/>
            <a:ext cx="8991600" cy="76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b="0" dirty="0">
                <a:solidFill>
                  <a:srgbClr val="B3C33C"/>
                </a:solidFill>
                <a:latin typeface="Helvetica" pitchFamily="2" charset="0"/>
              </a:rPr>
              <a:t>Our Mantra for the Exercises</a:t>
            </a:r>
          </a:p>
        </p:txBody>
      </p:sp>
    </p:spTree>
    <p:extLst>
      <p:ext uri="{BB962C8B-B14F-4D97-AF65-F5344CB8AC3E}">
        <p14:creationId xmlns:p14="http://schemas.microsoft.com/office/powerpoint/2010/main" val="1269962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id="{D8F462ED-B9C1-9C48-B6B0-CA14E6102E63}"/>
              </a:ext>
            </a:extLst>
          </p:cNvPr>
          <p:cNvSpPr>
            <a:spLocks noChangeArrowheads="1"/>
          </p:cNvSpPr>
          <p:nvPr/>
        </p:nvSpPr>
        <p:spPr bwMode="auto">
          <a:xfrm>
            <a:off x="1946275" y="2796382"/>
            <a:ext cx="2620963" cy="2446337"/>
          </a:xfrm>
          <a:prstGeom prst="rect">
            <a:avLst/>
          </a:prstGeom>
          <a:solidFill>
            <a:schemeClr val="accent1">
              <a:alpha val="57000"/>
            </a:schemeClr>
          </a:solidFill>
          <a:ln w="9525">
            <a:solidFill>
              <a:schemeClr val="tx1"/>
            </a:solidFill>
            <a:miter lim="800000"/>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100" b="0" dirty="0">
                <a:latin typeface="Helvetica" pitchFamily="2" charset="0"/>
              </a:rPr>
              <a:t>What People </a:t>
            </a:r>
          </a:p>
          <a:p>
            <a:pPr algn="ctr"/>
            <a:r>
              <a:rPr lang="en-US" altLang="en-US" sz="3100" b="0" dirty="0">
                <a:latin typeface="Helvetica" pitchFamily="2" charset="0"/>
              </a:rPr>
              <a:t>Like and</a:t>
            </a:r>
          </a:p>
          <a:p>
            <a:pPr algn="ctr"/>
            <a:r>
              <a:rPr lang="en-US" altLang="en-US" sz="3100" b="0" dirty="0">
                <a:latin typeface="Helvetica" pitchFamily="2" charset="0"/>
              </a:rPr>
              <a:t> Admire about</a:t>
            </a:r>
          </a:p>
          <a:p>
            <a:pPr algn="ctr"/>
            <a:r>
              <a:rPr lang="en-US" altLang="en-US" sz="3100" b="0" dirty="0">
                <a:latin typeface="Helvetica" pitchFamily="2" charset="0"/>
              </a:rPr>
              <a:t>the person</a:t>
            </a:r>
            <a:endParaRPr lang="en-GB" altLang="en-US" sz="3100" b="0" dirty="0">
              <a:latin typeface="Helvetica" pitchFamily="2" charset="0"/>
            </a:endParaRPr>
          </a:p>
        </p:txBody>
      </p:sp>
      <p:sp>
        <p:nvSpPr>
          <p:cNvPr id="10245" name="AutoShape 5">
            <a:extLst>
              <a:ext uri="{FF2B5EF4-FFF2-40B4-BE49-F238E27FC236}">
                <a16:creationId xmlns:a16="http://schemas.microsoft.com/office/drawing/2014/main" id="{8924AF31-2DB8-BF49-A2BC-C5AFE1203FD0}"/>
              </a:ext>
            </a:extLst>
          </p:cNvPr>
          <p:cNvSpPr>
            <a:spLocks noChangeArrowheads="1"/>
          </p:cNvSpPr>
          <p:nvPr/>
        </p:nvSpPr>
        <p:spPr bwMode="auto">
          <a:xfrm>
            <a:off x="6767830" y="3032919"/>
            <a:ext cx="2536825" cy="3203575"/>
          </a:xfrm>
          <a:prstGeom prst="verticalScroll">
            <a:avLst>
              <a:gd name="adj" fmla="val 12500"/>
            </a:avLst>
          </a:prstGeom>
          <a:solidFill>
            <a:srgbClr val="804275">
              <a:alpha val="57000"/>
            </a:srgbClr>
          </a:solidFill>
          <a:ln w="9525">
            <a:solidFill>
              <a:schemeClr val="tx1"/>
            </a:solidFill>
            <a:round/>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500" b="0" dirty="0">
                <a:latin typeface="Helvetica" pitchFamily="2" charset="0"/>
              </a:rPr>
              <a:t>One Page</a:t>
            </a:r>
          </a:p>
          <a:p>
            <a:pPr algn="ctr"/>
            <a:r>
              <a:rPr lang="en-US" altLang="en-US" sz="3500" b="0" dirty="0">
                <a:latin typeface="Helvetica" pitchFamily="2" charset="0"/>
              </a:rPr>
              <a:t> Profile</a:t>
            </a:r>
            <a:endParaRPr lang="en-GB" altLang="en-US" sz="3500" b="0" dirty="0">
              <a:latin typeface="Helvetica" pitchFamily="2" charset="0"/>
            </a:endParaRPr>
          </a:p>
        </p:txBody>
      </p:sp>
      <p:sp>
        <p:nvSpPr>
          <p:cNvPr id="10246" name="AutoShape 6">
            <a:extLst>
              <a:ext uri="{FF2B5EF4-FFF2-40B4-BE49-F238E27FC236}">
                <a16:creationId xmlns:a16="http://schemas.microsoft.com/office/drawing/2014/main" id="{2A90C3FE-A17E-024B-9853-87D6E6548047}"/>
              </a:ext>
            </a:extLst>
          </p:cNvPr>
          <p:cNvSpPr>
            <a:spLocks noChangeArrowheads="1"/>
          </p:cNvSpPr>
          <p:nvPr/>
        </p:nvSpPr>
        <p:spPr bwMode="auto">
          <a:xfrm>
            <a:off x="5075238" y="3800158"/>
            <a:ext cx="1692275" cy="1011238"/>
          </a:xfrm>
          <a:prstGeom prst="rightArrow">
            <a:avLst>
              <a:gd name="adj1" fmla="val 50000"/>
              <a:gd name="adj2" fmla="val 41667"/>
            </a:avLst>
          </a:prstGeom>
          <a:solidFill>
            <a:srgbClr val="184451"/>
          </a:solidFill>
          <a:ln w="28575" cmpd="sng">
            <a:solidFill>
              <a:schemeClr val="tx1"/>
            </a:solidFill>
            <a:miter lim="800000"/>
            <a:headEnd/>
            <a:tailEnd/>
          </a:ln>
          <a:effectLst/>
        </p:spPr>
        <p:txBody>
          <a:bodyPr wrap="none" lIns="101370" tIns="50685" rIns="101370" bIns="50685" anchor="ctr"/>
          <a:lstStyle/>
          <a:p>
            <a:pPr>
              <a:defRPr/>
            </a:pPr>
            <a:endParaRPr lang="en-US">
              <a:latin typeface="Arial" pitchFamily="-105" charset="0"/>
              <a:ea typeface="+mn-ea"/>
            </a:endParaRPr>
          </a:p>
        </p:txBody>
      </p:sp>
      <p:sp>
        <p:nvSpPr>
          <p:cNvPr id="71684" name="Rectangle 7">
            <a:extLst>
              <a:ext uri="{FF2B5EF4-FFF2-40B4-BE49-F238E27FC236}">
                <a16:creationId xmlns:a16="http://schemas.microsoft.com/office/drawing/2014/main" id="{6FE30DCA-B08A-234B-BB31-2014B3CF625A}"/>
              </a:ext>
            </a:extLst>
          </p:cNvPr>
          <p:cNvSpPr>
            <a:spLocks noChangeArrowheads="1"/>
          </p:cNvSpPr>
          <p:nvPr/>
        </p:nvSpPr>
        <p:spPr bwMode="auto">
          <a:xfrm>
            <a:off x="0" y="336550"/>
            <a:ext cx="10150475" cy="10969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b="0" dirty="0">
                <a:latin typeface="Helvetica" pitchFamily="2" charset="0"/>
                <a:cs typeface="Arial" panose="020B0604020202020204" pitchFamily="34" charset="0"/>
              </a:rPr>
              <a:t>Building a One Page Profile</a:t>
            </a:r>
          </a:p>
          <a:p>
            <a:pPr algn="ctr"/>
            <a:r>
              <a:rPr lang="en-US" altLang="en-US" sz="3600" b="0" dirty="0">
                <a:latin typeface="Helvetica" pitchFamily="2" charset="0"/>
                <a:cs typeface="Arial" panose="020B0604020202020204" pitchFamily="34" charset="0"/>
              </a:rPr>
              <a:t>Core Elements</a:t>
            </a:r>
            <a:endParaRPr lang="en-GB" altLang="en-US" sz="3600" b="0" dirty="0">
              <a:latin typeface="Helvetica" pitchFamily="2" charset="0"/>
              <a:cs typeface="Arial" panose="020B0604020202020204" pitchFamily="34"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Content Placeholder 3" descr="blue-plate-forks-knife-and-spoons-isolated-on-white.jpg">
            <a:extLst>
              <a:ext uri="{FF2B5EF4-FFF2-40B4-BE49-F238E27FC236}">
                <a16:creationId xmlns:a16="http://schemas.microsoft.com/office/drawing/2014/main" id="{255C114D-CD53-E245-9DE3-EE12AAD27C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3066" b="13066"/>
          <a:stretch>
            <a:fillRect/>
          </a:stretch>
        </p:blipFill>
        <p:spPr>
          <a:xfrm>
            <a:off x="508000" y="900113"/>
            <a:ext cx="9134475" cy="4552950"/>
          </a:xfrm>
        </p:spPr>
      </p:pic>
      <p:sp>
        <p:nvSpPr>
          <p:cNvPr id="73731" name="TextBox 2">
            <a:hlinkClick r:id="rId4"/>
            <a:extLst>
              <a:ext uri="{FF2B5EF4-FFF2-40B4-BE49-F238E27FC236}">
                <a16:creationId xmlns:a16="http://schemas.microsoft.com/office/drawing/2014/main" id="{AF2FF017-7EE6-E24A-9AC1-96F49AAEDCE8}"/>
              </a:ext>
            </a:extLst>
          </p:cNvPr>
          <p:cNvSpPr txBox="1">
            <a:spLocks noChangeArrowheads="1"/>
          </p:cNvSpPr>
          <p:nvPr/>
        </p:nvSpPr>
        <p:spPr bwMode="auto">
          <a:xfrm>
            <a:off x="769937" y="6202224"/>
            <a:ext cx="86105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800" b="0" u="sng" dirty="0">
                <a:latin typeface="+mn-lt"/>
                <a:hlinkClick r:id="rId5">
                  <a:extLst>
                    <a:ext uri="{A12FA001-AC4F-418D-AE19-62706E023703}">
                      <ahyp:hlinkClr xmlns:ahyp="http://schemas.microsoft.com/office/drawing/2018/hyperlinkcolor" val="tx"/>
                    </a:ext>
                  </a:extLst>
                </a:hlinkClick>
              </a:rPr>
              <a:t>http://www.youtube.com/watch?v=MiLJucWsbgk</a:t>
            </a:r>
            <a:r>
              <a:rPr lang="en-US" altLang="en-US" sz="2800" b="0" dirty="0">
                <a:latin typeface="+mn-lt"/>
              </a:rPr>
              <a:t>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descr="j0302918">
            <a:extLst>
              <a:ext uri="{FF2B5EF4-FFF2-40B4-BE49-F238E27FC236}">
                <a16:creationId xmlns:a16="http://schemas.microsoft.com/office/drawing/2014/main" id="{EBE0D825-0D0E-DC43-BE7E-AFE1A122E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9475"/>
            <a:ext cx="10150475" cy="131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8" name="Text Box 6">
            <a:extLst>
              <a:ext uri="{FF2B5EF4-FFF2-40B4-BE49-F238E27FC236}">
                <a16:creationId xmlns:a16="http://schemas.microsoft.com/office/drawing/2014/main" id="{F12381C4-1ADC-8F41-B43D-26258EF1EB3D}"/>
              </a:ext>
            </a:extLst>
          </p:cNvPr>
          <p:cNvSpPr txBox="1">
            <a:spLocks noChangeArrowheads="1"/>
          </p:cNvSpPr>
          <p:nvPr/>
        </p:nvSpPr>
        <p:spPr bwMode="auto">
          <a:xfrm>
            <a:off x="2714625" y="366713"/>
            <a:ext cx="3656013"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58" tIns="50679" rIns="101358" bIns="50679">
            <a:spAutoFit/>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0"/>
              </a:spcBef>
              <a:buFontTx/>
              <a:buNone/>
            </a:pPr>
            <a:r>
              <a:rPr lang="en-US" altLang="en-US" sz="3500" b="0">
                <a:solidFill>
                  <a:srgbClr val="000000"/>
                </a:solidFill>
                <a:latin typeface="Comic Sans MS" panose="030F0902030302020204" pitchFamily="66" charset="0"/>
                <a:cs typeface="Helvetica" pitchFamily="2" charset="0"/>
              </a:rPr>
              <a:t>Reputation</a:t>
            </a:r>
          </a:p>
          <a:p>
            <a:pPr algn="ctr">
              <a:lnSpc>
                <a:spcPct val="100000"/>
              </a:lnSpc>
              <a:spcBef>
                <a:spcPct val="0"/>
              </a:spcBef>
              <a:buFontTx/>
              <a:buNone/>
            </a:pPr>
            <a:r>
              <a:rPr lang="en-US" altLang="en-US" sz="3500" b="0">
                <a:solidFill>
                  <a:srgbClr val="000000"/>
                </a:solidFill>
                <a:latin typeface="Comic Sans MS" panose="030F0902030302020204" pitchFamily="66" charset="0"/>
                <a:cs typeface="Helvetica" pitchFamily="2" charset="0"/>
              </a:rPr>
              <a:t>Exercise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71D0CCEC-E374-8D4B-BB0A-82671D0203BC}"/>
              </a:ext>
            </a:extLst>
          </p:cNvPr>
          <p:cNvGraphicFramePr>
            <a:graphicFrameLocks noGrp="1"/>
          </p:cNvGraphicFramePr>
          <p:nvPr>
            <p:ph sz="half" idx="1"/>
            <p:extLst>
              <p:ext uri="{D42A27DB-BD31-4B8C-83A1-F6EECF244321}">
                <p14:modId xmlns:p14="http://schemas.microsoft.com/office/powerpoint/2010/main" val="3471954748"/>
              </p:ext>
            </p:extLst>
          </p:nvPr>
        </p:nvGraphicFramePr>
        <p:xfrm>
          <a:off x="503238" y="3490913"/>
          <a:ext cx="8910637" cy="2346325"/>
        </p:xfrm>
        <a:graphic>
          <a:graphicData uri="http://schemas.openxmlformats.org/drawingml/2006/table">
            <a:tbl>
              <a:tblPr/>
              <a:tblGrid>
                <a:gridCol w="4456112">
                  <a:extLst>
                    <a:ext uri="{9D8B030D-6E8A-4147-A177-3AD203B41FA5}">
                      <a16:colId xmlns:a16="http://schemas.microsoft.com/office/drawing/2014/main" val="20000"/>
                    </a:ext>
                  </a:extLst>
                </a:gridCol>
                <a:gridCol w="4454525">
                  <a:extLst>
                    <a:ext uri="{9D8B030D-6E8A-4147-A177-3AD203B41FA5}">
                      <a16:colId xmlns:a16="http://schemas.microsoft.com/office/drawing/2014/main" val="20001"/>
                    </a:ext>
                  </a:extLst>
                </a:gridCol>
              </a:tblGrid>
              <a:tr h="2346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400" u="sng" dirty="0">
                          <a:solidFill>
                            <a:schemeClr val="tx1"/>
                          </a:solidFill>
                          <a:effectLst/>
                          <a:latin typeface="Helvetica"/>
                          <a:ea typeface="ＭＳ Ｐゴシック" charset="-128"/>
                          <a:cs typeface="Helvetica"/>
                        </a:rPr>
                        <a:t>POSITIVE REPUTATION</a:t>
                      </a:r>
                    </a:p>
                    <a:p>
                      <a:pPr marL="0" marR="0" lvl="0" indent="0" algn="l" defTabSz="914400" rtl="0" eaLnBrk="1" fontAlgn="base" latinLnBrk="0" hangingPunct="1">
                        <a:lnSpc>
                          <a:spcPct val="100000"/>
                        </a:lnSpc>
                        <a:spcBef>
                          <a:spcPct val="0"/>
                        </a:spcBef>
                        <a:spcAft>
                          <a:spcPct val="0"/>
                        </a:spcAft>
                        <a:buClrTx/>
                        <a:buSzTx/>
                        <a:buFontTx/>
                        <a:buNone/>
                        <a:tabLst/>
                      </a:pPr>
                      <a:endParaRPr lang="en-US" sz="4000" dirty="0">
                        <a:solidFill>
                          <a:schemeClr val="tx1"/>
                        </a:solidFill>
                        <a:effectLst/>
                        <a:latin typeface="Helvetica"/>
                        <a:ea typeface="ＭＳ Ｐゴシック" charset="-128"/>
                        <a:cs typeface="Helvetica"/>
                      </a:endParaRPr>
                    </a:p>
                  </a:txBody>
                  <a:tcPr marT="45625" marB="45625"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Helvetica" pitchFamily="34" charset="0"/>
                        <a:ea typeface="ＭＳ Ｐゴシック" charset="-128"/>
                        <a:cs typeface="Helvetica" pitchFamily="34" charset="0"/>
                      </a:endParaRPr>
                    </a:p>
                  </a:txBody>
                  <a:tcPr marT="45625" marB="45625"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bl>
          </a:graphicData>
        </a:graphic>
      </p:graphicFrame>
      <p:cxnSp>
        <p:nvCxnSpPr>
          <p:cNvPr id="10" name="Straight Connector 9">
            <a:extLst>
              <a:ext uri="{FF2B5EF4-FFF2-40B4-BE49-F238E27FC236}">
                <a16:creationId xmlns:a16="http://schemas.microsoft.com/office/drawing/2014/main" id="{F6BE2143-E311-FD41-8BCC-68DD434C9D01}"/>
              </a:ext>
            </a:extLst>
          </p:cNvPr>
          <p:cNvCxnSpPr/>
          <p:nvPr/>
        </p:nvCxnSpPr>
        <p:spPr bwMode="auto">
          <a:xfrm rot="5400000">
            <a:off x="3018632" y="5242719"/>
            <a:ext cx="3657600" cy="1587"/>
          </a:xfrm>
          <a:prstGeom prst="line">
            <a:avLst/>
          </a:prstGeom>
          <a:solidFill>
            <a:schemeClr val="accent1"/>
          </a:solidFill>
          <a:ln w="9525" cap="flat" cmpd="sng" algn="ctr">
            <a:solidFill>
              <a:schemeClr val="accent3">
                <a:lumMod val="75000"/>
              </a:schemeClr>
            </a:solidFill>
            <a:prstDash val="solid"/>
            <a:round/>
            <a:headEnd type="none" w="med" len="med"/>
            <a:tailEnd type="none" w="med" len="med"/>
          </a:ln>
          <a:effectLst/>
        </p:spPr>
      </p:cxnSp>
      <p:sp>
        <p:nvSpPr>
          <p:cNvPr id="77832" name="Rectangle 8">
            <a:extLst>
              <a:ext uri="{FF2B5EF4-FFF2-40B4-BE49-F238E27FC236}">
                <a16:creationId xmlns:a16="http://schemas.microsoft.com/office/drawing/2014/main" id="{B119E6D4-4DF8-8E4A-904A-065FDBCE21CC}"/>
              </a:ext>
            </a:extLst>
          </p:cNvPr>
          <p:cNvSpPr>
            <a:spLocks noChangeArrowheads="1"/>
          </p:cNvSpPr>
          <p:nvPr/>
        </p:nvSpPr>
        <p:spPr bwMode="auto">
          <a:xfrm>
            <a:off x="579438" y="1814513"/>
            <a:ext cx="8839200" cy="75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lnSpc>
                <a:spcPct val="90000"/>
              </a:lnSpc>
            </a:pPr>
            <a:r>
              <a:rPr lang="en-US" altLang="en-US" b="0" dirty="0">
                <a:latin typeface="Helvetica" pitchFamily="2" charset="0"/>
              </a:rPr>
              <a:t>Divide a sheet of paper in half and write </a:t>
            </a:r>
            <a:r>
              <a:rPr lang="ja-JP" altLang="en-US" b="0">
                <a:latin typeface="Helvetica" pitchFamily="2" charset="0"/>
              </a:rPr>
              <a:t>‘</a:t>
            </a:r>
            <a:r>
              <a:rPr lang="en-US" altLang="ja-JP" b="0" dirty="0">
                <a:latin typeface="Helvetica" pitchFamily="2" charset="0"/>
              </a:rPr>
              <a:t>Positive Reputation</a:t>
            </a:r>
            <a:r>
              <a:rPr lang="ja-JP" altLang="en-US" b="0">
                <a:latin typeface="Helvetica" pitchFamily="2" charset="0"/>
              </a:rPr>
              <a:t>’</a:t>
            </a:r>
            <a:r>
              <a:rPr lang="en-US" altLang="ja-JP" b="0" dirty="0">
                <a:latin typeface="Helvetica" pitchFamily="2" charset="0"/>
              </a:rPr>
              <a:t> on the top-left side and </a:t>
            </a:r>
            <a:r>
              <a:rPr lang="ja-JP" altLang="en-US" b="0">
                <a:latin typeface="Helvetica" pitchFamily="2" charset="0"/>
              </a:rPr>
              <a:t>‘</a:t>
            </a:r>
            <a:r>
              <a:rPr lang="en-US" altLang="ja-JP" b="0" dirty="0">
                <a:latin typeface="Helvetica" pitchFamily="2" charset="0"/>
              </a:rPr>
              <a:t>Negative Reputation</a:t>
            </a:r>
            <a:r>
              <a:rPr lang="ja-JP" altLang="en-US" b="0">
                <a:latin typeface="Helvetica" pitchFamily="2" charset="0"/>
              </a:rPr>
              <a:t>’</a:t>
            </a:r>
            <a:r>
              <a:rPr lang="en-US" altLang="ja-JP" b="0" dirty="0">
                <a:latin typeface="Helvetica" pitchFamily="2" charset="0"/>
              </a:rPr>
              <a:t> on the top-right.</a:t>
            </a:r>
            <a:endParaRPr lang="en-US" altLang="en-US" b="0" dirty="0">
              <a:latin typeface="Helvetica" pitchFamily="2" charset="0"/>
            </a:endParaRPr>
          </a:p>
        </p:txBody>
      </p:sp>
      <p:sp>
        <p:nvSpPr>
          <p:cNvPr id="2" name="TextBox 1">
            <a:extLst>
              <a:ext uri="{FF2B5EF4-FFF2-40B4-BE49-F238E27FC236}">
                <a16:creationId xmlns:a16="http://schemas.microsoft.com/office/drawing/2014/main" id="{1559EE90-6478-B646-AB56-97B8AA68C6F5}"/>
              </a:ext>
            </a:extLst>
          </p:cNvPr>
          <p:cNvSpPr txBox="1">
            <a:spLocks noChangeArrowheads="1"/>
          </p:cNvSpPr>
          <p:nvPr/>
        </p:nvSpPr>
        <p:spPr bwMode="auto">
          <a:xfrm>
            <a:off x="5075238" y="4329113"/>
            <a:ext cx="3962400" cy="2487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96838" indent="-7938">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lvl="1" eaLnBrk="1" hangingPunct="1"/>
            <a:r>
              <a:rPr lang="en-US" altLang="en-US" sz="2800" b="0" dirty="0">
                <a:latin typeface="Helvetica" pitchFamily="2" charset="0"/>
              </a:rPr>
              <a:t>Write down 3 </a:t>
            </a:r>
            <a:r>
              <a:rPr lang="en-US" altLang="en-US" sz="2800" b="0" u="sng" dirty="0">
                <a:latin typeface="Helvetica" pitchFamily="2" charset="0"/>
              </a:rPr>
              <a:t>mild</a:t>
            </a:r>
            <a:r>
              <a:rPr lang="en-US" altLang="en-US" sz="2800" b="0" dirty="0">
                <a:latin typeface="Helvetica" pitchFamily="2" charset="0"/>
              </a:rPr>
              <a:t> negatives, for example:</a:t>
            </a:r>
          </a:p>
          <a:p>
            <a:pPr lvl="1" eaLnBrk="1" hangingPunct="1">
              <a:lnSpc>
                <a:spcPct val="90000"/>
              </a:lnSpc>
            </a:pPr>
            <a:endParaRPr lang="en-US" altLang="en-US" sz="1200" b="0" dirty="0">
              <a:latin typeface="Helvetica" pitchFamily="2" charset="0"/>
            </a:endParaRPr>
          </a:p>
          <a:p>
            <a:pPr lvl="1" eaLnBrk="1" hangingPunct="1">
              <a:lnSpc>
                <a:spcPct val="90000"/>
              </a:lnSpc>
            </a:pPr>
            <a:r>
              <a:rPr lang="en-US" altLang="en-US" b="0" dirty="0">
                <a:latin typeface="Helvetica" pitchFamily="2" charset="0"/>
              </a:rPr>
              <a:t>Stubborn</a:t>
            </a:r>
          </a:p>
          <a:p>
            <a:pPr lvl="1" eaLnBrk="1" hangingPunct="1">
              <a:lnSpc>
                <a:spcPct val="90000"/>
              </a:lnSpc>
            </a:pPr>
            <a:r>
              <a:rPr lang="en-US" altLang="en-US" b="0" dirty="0">
                <a:latin typeface="Helvetica" pitchFamily="2" charset="0"/>
              </a:rPr>
              <a:t>Directionally impaired</a:t>
            </a:r>
          </a:p>
          <a:p>
            <a:pPr lvl="1" eaLnBrk="1" hangingPunct="1">
              <a:lnSpc>
                <a:spcPct val="90000"/>
              </a:lnSpc>
            </a:pPr>
            <a:r>
              <a:rPr lang="en-US" altLang="en-US" b="0" dirty="0">
                <a:latin typeface="Helvetica" pitchFamily="2" charset="0"/>
              </a:rPr>
              <a:t>Workaholic</a:t>
            </a:r>
          </a:p>
          <a:p>
            <a:endParaRPr lang="en-US" altLang="en-US" b="0" dirty="0">
              <a:latin typeface="Helvetica" pitchFamily="2" charset="0"/>
            </a:endParaRPr>
          </a:p>
        </p:txBody>
      </p:sp>
      <p:sp>
        <p:nvSpPr>
          <p:cNvPr id="3" name="TextBox 2">
            <a:extLst>
              <a:ext uri="{FF2B5EF4-FFF2-40B4-BE49-F238E27FC236}">
                <a16:creationId xmlns:a16="http://schemas.microsoft.com/office/drawing/2014/main" id="{D5FCFC89-8B68-654E-99B7-C1C67CADD06A}"/>
              </a:ext>
            </a:extLst>
          </p:cNvPr>
          <p:cNvSpPr txBox="1"/>
          <p:nvPr/>
        </p:nvSpPr>
        <p:spPr>
          <a:xfrm>
            <a:off x="2141368" y="609808"/>
            <a:ext cx="6058069" cy="646331"/>
          </a:xfrm>
          <a:prstGeom prst="rect">
            <a:avLst/>
          </a:prstGeom>
          <a:noFill/>
        </p:spPr>
        <p:txBody>
          <a:bodyPr wrap="none" rtlCol="0">
            <a:spAutoFit/>
          </a:bodyPr>
          <a:lstStyle/>
          <a:p>
            <a:r>
              <a:rPr lang="en-US" sz="3600" b="0" dirty="0">
                <a:solidFill>
                  <a:srgbClr val="B3C33C"/>
                </a:solidFill>
                <a:latin typeface="Helvetica" pitchFamily="2" charset="0"/>
              </a:rPr>
              <a:t>Reputation Exercise – Part 1</a:t>
            </a:r>
          </a:p>
        </p:txBody>
      </p:sp>
      <p:sp>
        <p:nvSpPr>
          <p:cNvPr id="11" name="Rectangle 10">
            <a:extLst>
              <a:ext uri="{FF2B5EF4-FFF2-40B4-BE49-F238E27FC236}">
                <a16:creationId xmlns:a16="http://schemas.microsoft.com/office/drawing/2014/main" id="{8116DEDE-F195-1748-8C3C-B12B1C13F83D}"/>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F2B1A72C-6411-924B-B97B-CEED96C34BE2}"/>
              </a:ext>
            </a:extLst>
          </p:cNvPr>
          <p:cNvSpPr/>
          <p:nvPr/>
        </p:nvSpPr>
        <p:spPr>
          <a:xfrm>
            <a:off x="5169126" y="3468605"/>
            <a:ext cx="3774623" cy="461665"/>
          </a:xfrm>
          <a:prstGeom prst="rect">
            <a:avLst/>
          </a:prstGeom>
        </p:spPr>
        <p:txBody>
          <a:bodyPr wrap="none">
            <a:spAutoFit/>
          </a:bodyPr>
          <a:lstStyle/>
          <a:p>
            <a:pPr eaLnBrk="1" hangingPunct="1">
              <a:buFontTx/>
              <a:buNone/>
            </a:pPr>
            <a:r>
              <a:rPr lang="en-US" altLang="en-US" b="0" u="sng" dirty="0">
                <a:latin typeface="Helvetica" pitchFamily="2" charset="0"/>
                <a:cs typeface="Helvetica" pitchFamily="2" charset="0"/>
              </a:rPr>
              <a:t>NEGATIVE REPUTATION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8"/>
          <p:cNvSpPr txBox="1">
            <a:spLocks noChangeArrowheads="1"/>
          </p:cNvSpPr>
          <p:nvPr/>
        </p:nvSpPr>
        <p:spPr bwMode="auto">
          <a:xfrm>
            <a:off x="427038" y="1357313"/>
            <a:ext cx="9220200" cy="5456237"/>
          </a:xfrm>
          <a:prstGeom prst="rect">
            <a:avLst/>
          </a:prstGeom>
          <a:noFill/>
          <a:ln w="25400">
            <a:solidFill>
              <a:schemeClr val="tx1"/>
            </a:solidFill>
            <a:miter lim="800000"/>
            <a:headEnd/>
            <a:tailEnd/>
          </a:ln>
        </p:spPr>
        <p:txBody>
          <a:bodyPr lIns="101358" tIns="50679" rIns="101358" bIns="50679">
            <a:spAutoFit/>
          </a:bodyPr>
          <a:lstStyle>
            <a:lvl1pPr marL="465138" indent="-465138" defTabSz="1014413">
              <a:defRPr sz="2400" b="1">
                <a:solidFill>
                  <a:schemeClr val="tx1"/>
                </a:solidFill>
                <a:latin typeface="Comic Sans MS" charset="0"/>
                <a:ea typeface="ＭＳ Ｐゴシック" charset="0"/>
                <a:cs typeface="ＭＳ Ｐゴシック" charset="0"/>
              </a:defRPr>
            </a:lvl1pPr>
            <a:lvl2pPr marL="742950" indent="-285750" defTabSz="1014413">
              <a:defRPr sz="2400" b="1">
                <a:solidFill>
                  <a:schemeClr val="tx1"/>
                </a:solidFill>
                <a:latin typeface="Comic Sans MS" charset="0"/>
                <a:ea typeface="ＭＳ Ｐゴシック" charset="0"/>
              </a:defRPr>
            </a:lvl2pPr>
            <a:lvl3pPr marL="1143000" indent="-228600" defTabSz="1014413">
              <a:defRPr sz="2400" b="1">
                <a:solidFill>
                  <a:schemeClr val="tx1"/>
                </a:solidFill>
                <a:latin typeface="Comic Sans MS" charset="0"/>
                <a:ea typeface="ＭＳ Ｐゴシック" charset="0"/>
              </a:defRPr>
            </a:lvl3pPr>
            <a:lvl4pPr marL="1600200" indent="-228600" defTabSz="1014413">
              <a:defRPr sz="2400" b="1">
                <a:solidFill>
                  <a:schemeClr val="tx1"/>
                </a:solidFill>
                <a:latin typeface="Comic Sans MS" charset="0"/>
                <a:ea typeface="ＭＳ Ｐゴシック" charset="0"/>
              </a:defRPr>
            </a:lvl4pPr>
            <a:lvl5pPr marL="2057400" indent="-228600" defTabSz="1014413">
              <a:defRPr sz="2400" b="1">
                <a:solidFill>
                  <a:schemeClr val="tx1"/>
                </a:solidFill>
                <a:latin typeface="Comic Sans MS" charset="0"/>
                <a:ea typeface="ＭＳ Ｐゴシック" charset="0"/>
              </a:defRPr>
            </a:lvl5pPr>
            <a:lvl6pPr marL="2514600" indent="-228600" defTabSz="1014413"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defTabSz="1014413"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defTabSz="1014413"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defTabSz="1014413"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defRPr/>
            </a:pPr>
            <a:r>
              <a:rPr lang="en-US" sz="2800" b="0" u="sng" dirty="0">
                <a:latin typeface="Helvetica" charset="0"/>
              </a:rPr>
              <a:t>For each negative, ask 3 questions</a:t>
            </a:r>
            <a:r>
              <a:rPr lang="en-US" sz="2800" b="0" dirty="0">
                <a:latin typeface="Helvetica" charset="0"/>
              </a:rPr>
              <a:t>:</a:t>
            </a:r>
          </a:p>
          <a:p>
            <a:pPr eaLnBrk="1" hangingPunct="1">
              <a:defRPr/>
            </a:pPr>
            <a:endParaRPr lang="en-US" sz="1200" b="0" dirty="0">
              <a:latin typeface="Helvetica" charset="0"/>
            </a:endParaRPr>
          </a:p>
          <a:p>
            <a:pPr eaLnBrk="1" hangingPunct="1">
              <a:buFontTx/>
              <a:buAutoNum type="arabicPeriod"/>
              <a:defRPr/>
            </a:pPr>
            <a:r>
              <a:rPr lang="en-US" b="0" dirty="0">
                <a:latin typeface="Helvetica" charset="0"/>
              </a:rPr>
              <a:t>Are there circumstances in which the negative is a positive?  </a:t>
            </a:r>
          </a:p>
          <a:p>
            <a:pPr eaLnBrk="1" hangingPunct="1">
              <a:buFontTx/>
              <a:buAutoNum type="arabicPeriod"/>
              <a:defRPr/>
            </a:pPr>
            <a:endParaRPr lang="en-US" sz="1000" b="0" dirty="0">
              <a:latin typeface="Helvetica" charset="0"/>
            </a:endParaRPr>
          </a:p>
          <a:p>
            <a:pPr eaLnBrk="1" hangingPunct="1">
              <a:defRPr/>
            </a:pPr>
            <a:r>
              <a:rPr lang="en-US" b="0" dirty="0">
                <a:latin typeface="Helvetica" charset="0"/>
              </a:rPr>
              <a:t>	If yes, add the </a:t>
            </a:r>
            <a:r>
              <a:rPr lang="en-US" b="0" i="1" dirty="0">
                <a:solidFill>
                  <a:srgbClr val="B3C33C"/>
                </a:solidFill>
                <a:latin typeface="Helvetica" charset="0"/>
              </a:rPr>
              <a:t>like and admire (appreciation) </a:t>
            </a:r>
            <a:r>
              <a:rPr lang="en-US" b="0" dirty="0">
                <a:latin typeface="Helvetica" charset="0"/>
              </a:rPr>
              <a:t>section of the one-page profile.</a:t>
            </a:r>
          </a:p>
          <a:p>
            <a:pPr eaLnBrk="1" hangingPunct="1">
              <a:buFontTx/>
              <a:buAutoNum type="arabicPeriod"/>
              <a:defRPr/>
            </a:pPr>
            <a:endParaRPr lang="en-US" b="0" dirty="0">
              <a:latin typeface="Helvetica" charset="0"/>
            </a:endParaRPr>
          </a:p>
          <a:p>
            <a:pPr eaLnBrk="1" hangingPunct="1">
              <a:buFontTx/>
              <a:buAutoNum type="arabicPeriod" startAt="2"/>
              <a:defRPr/>
            </a:pPr>
            <a:r>
              <a:rPr lang="en-US" b="0" dirty="0">
                <a:latin typeface="Helvetica" charset="0"/>
              </a:rPr>
              <a:t>Does the negative reflect something that is important to the person?  </a:t>
            </a:r>
          </a:p>
          <a:p>
            <a:pPr eaLnBrk="1" hangingPunct="1">
              <a:buFontTx/>
              <a:buAutoNum type="arabicPeriod" startAt="2"/>
              <a:defRPr/>
            </a:pPr>
            <a:endParaRPr lang="en-US" sz="1000" b="0" dirty="0">
              <a:latin typeface="Helvetica" charset="0"/>
            </a:endParaRPr>
          </a:p>
          <a:p>
            <a:pPr eaLnBrk="1" hangingPunct="1">
              <a:defRPr/>
            </a:pPr>
            <a:r>
              <a:rPr lang="en-US" b="0" dirty="0">
                <a:latin typeface="Helvetica" charset="0"/>
              </a:rPr>
              <a:t>	If yes, add it to the </a:t>
            </a:r>
            <a:r>
              <a:rPr lang="en-US" b="0" i="1" dirty="0">
                <a:solidFill>
                  <a:srgbClr val="B3C33C"/>
                </a:solidFill>
                <a:latin typeface="Helvetica" charset="0"/>
              </a:rPr>
              <a:t>important to </a:t>
            </a:r>
            <a:r>
              <a:rPr lang="en-US" b="0" dirty="0">
                <a:latin typeface="Helvetica" charset="0"/>
              </a:rPr>
              <a:t>section of the one-page profile.</a:t>
            </a:r>
          </a:p>
          <a:p>
            <a:pPr eaLnBrk="1" hangingPunct="1">
              <a:defRPr/>
            </a:pPr>
            <a:endParaRPr lang="en-US" b="0" dirty="0">
              <a:latin typeface="Helvetica" charset="0"/>
            </a:endParaRPr>
          </a:p>
          <a:p>
            <a:pPr eaLnBrk="1" hangingPunct="1">
              <a:buFontTx/>
              <a:buAutoNum type="arabicPeriod" startAt="3"/>
              <a:defRPr/>
            </a:pPr>
            <a:r>
              <a:rPr lang="en-US" b="0" dirty="0">
                <a:latin typeface="Helvetica" charset="0"/>
              </a:rPr>
              <a:t>Is the negative sometimes a problem,  If yes, what do other people need to know or do to support the person when it is a negative?  </a:t>
            </a:r>
          </a:p>
          <a:p>
            <a:pPr marL="369888" indent="0" eaLnBrk="1" hangingPunct="1">
              <a:defRPr/>
            </a:pPr>
            <a:r>
              <a:rPr lang="en-US" b="0" dirty="0">
                <a:latin typeface="Helvetica" charset="0"/>
              </a:rPr>
              <a:t>Add it to the </a:t>
            </a:r>
            <a:r>
              <a:rPr lang="en-US" altLang="ja-JP" b="0" i="1" dirty="0">
                <a:solidFill>
                  <a:srgbClr val="B3C33C"/>
                </a:solidFill>
                <a:latin typeface="Helvetica" charset="0"/>
              </a:rPr>
              <a:t>how to best support </a:t>
            </a:r>
            <a:r>
              <a:rPr lang="en-US" altLang="ja-JP" b="0" dirty="0">
                <a:latin typeface="Helvetica" charset="0"/>
              </a:rPr>
              <a:t>section of the one-page profile.</a:t>
            </a:r>
            <a:endParaRPr lang="en-US" b="0" dirty="0">
              <a:latin typeface="Helvetica" charset="0"/>
            </a:endParaRPr>
          </a:p>
        </p:txBody>
      </p:sp>
      <p:sp>
        <p:nvSpPr>
          <p:cNvPr id="5" name="TextBox 4">
            <a:extLst>
              <a:ext uri="{FF2B5EF4-FFF2-40B4-BE49-F238E27FC236}">
                <a16:creationId xmlns:a16="http://schemas.microsoft.com/office/drawing/2014/main" id="{20D25DA2-3FD5-1849-BABE-9B995E46FFD9}"/>
              </a:ext>
            </a:extLst>
          </p:cNvPr>
          <p:cNvSpPr txBox="1"/>
          <p:nvPr/>
        </p:nvSpPr>
        <p:spPr>
          <a:xfrm>
            <a:off x="2046202" y="281931"/>
            <a:ext cx="6058069" cy="646331"/>
          </a:xfrm>
          <a:prstGeom prst="rect">
            <a:avLst/>
          </a:prstGeom>
          <a:noFill/>
        </p:spPr>
        <p:txBody>
          <a:bodyPr wrap="none" rtlCol="0">
            <a:spAutoFit/>
          </a:bodyPr>
          <a:lstStyle/>
          <a:p>
            <a:r>
              <a:rPr lang="en-US" sz="3600" b="0" dirty="0">
                <a:solidFill>
                  <a:srgbClr val="B3C33C"/>
                </a:solidFill>
                <a:latin typeface="Helvetica" pitchFamily="2" charset="0"/>
              </a:rPr>
              <a:t>Reputation Exercise – Part 2</a:t>
            </a:r>
          </a:p>
        </p:txBody>
      </p:sp>
      <p:sp>
        <p:nvSpPr>
          <p:cNvPr id="7" name="Rectangle 6">
            <a:extLst>
              <a:ext uri="{FF2B5EF4-FFF2-40B4-BE49-F238E27FC236}">
                <a16:creationId xmlns:a16="http://schemas.microsoft.com/office/drawing/2014/main" id="{A9DE2962-DAB1-854B-92EE-BFDFBBAE2582}"/>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353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1">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6561">
                                            <p:txEl>
                                              <p:pRg st="8" end="8"/>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6561">
                                            <p:txEl>
                                              <p:pRg st="10" end="1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656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template">
            <a:extLst>
              <a:ext uri="{FF2B5EF4-FFF2-40B4-BE49-F238E27FC236}">
                <a16:creationId xmlns:a16="http://schemas.microsoft.com/office/drawing/2014/main" id="{A05E6EB6-E268-BA44-9D92-919120E2D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165100"/>
            <a:ext cx="4733925" cy="710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TextBox 2">
            <a:extLst>
              <a:ext uri="{FF2B5EF4-FFF2-40B4-BE49-F238E27FC236}">
                <a16:creationId xmlns:a16="http://schemas.microsoft.com/office/drawing/2014/main" id="{7D52FDC5-584B-A84F-83D8-D79DA3363249}"/>
              </a:ext>
            </a:extLst>
          </p:cNvPr>
          <p:cNvSpPr txBox="1">
            <a:spLocks noChangeArrowheads="1"/>
          </p:cNvSpPr>
          <p:nvPr/>
        </p:nvSpPr>
        <p:spPr bwMode="auto">
          <a:xfrm>
            <a:off x="295275" y="1357313"/>
            <a:ext cx="5008563"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latin typeface="Helvetica" pitchFamily="2" charset="0"/>
              </a:rPr>
              <a:t>Is the negative sometimes a positive for this person?  </a:t>
            </a:r>
            <a:r>
              <a:rPr lang="en-US" altLang="en-US" b="0" dirty="0">
                <a:latin typeface="Helvetica" pitchFamily="2" charset="0"/>
              </a:rPr>
              <a:t>i.e. is</a:t>
            </a:r>
          </a:p>
          <a:p>
            <a:r>
              <a:rPr lang="en-US" altLang="en-US" b="0" dirty="0">
                <a:latin typeface="Helvetica" pitchFamily="2" charset="0"/>
              </a:rPr>
              <a:t>the person sometimes simply</a:t>
            </a:r>
          </a:p>
          <a:p>
            <a:r>
              <a:rPr lang="en-US" altLang="en-US" b="0" dirty="0">
                <a:latin typeface="Helvetica" pitchFamily="2" charset="0"/>
              </a:rPr>
              <a:t>determined or showing perseverance?</a:t>
            </a:r>
          </a:p>
        </p:txBody>
      </p:sp>
      <p:sp>
        <p:nvSpPr>
          <p:cNvPr id="81923" name="TextBox 3">
            <a:extLst>
              <a:ext uri="{FF2B5EF4-FFF2-40B4-BE49-F238E27FC236}">
                <a16:creationId xmlns:a16="http://schemas.microsoft.com/office/drawing/2014/main" id="{13D3E923-D2D4-6641-8A82-AE6BE1B53916}"/>
              </a:ext>
            </a:extLst>
          </p:cNvPr>
          <p:cNvSpPr txBox="1">
            <a:spLocks noChangeArrowheads="1"/>
          </p:cNvSpPr>
          <p:nvPr/>
        </p:nvSpPr>
        <p:spPr bwMode="auto">
          <a:xfrm>
            <a:off x="5834063" y="1662113"/>
            <a:ext cx="1795462" cy="47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b="0">
                <a:solidFill>
                  <a:srgbClr val="0000FF"/>
                </a:solidFill>
                <a:latin typeface="Helvetica" pitchFamily="2" charset="0"/>
              </a:rPr>
              <a:t>Determined</a:t>
            </a:r>
          </a:p>
        </p:txBody>
      </p:sp>
      <p:sp>
        <p:nvSpPr>
          <p:cNvPr id="81924" name="TextBox 5">
            <a:extLst>
              <a:ext uri="{FF2B5EF4-FFF2-40B4-BE49-F238E27FC236}">
                <a16:creationId xmlns:a16="http://schemas.microsoft.com/office/drawing/2014/main" id="{5F2AD8CD-2717-4946-9334-6C25F00823A5}"/>
              </a:ext>
            </a:extLst>
          </p:cNvPr>
          <p:cNvSpPr txBox="1">
            <a:spLocks noChangeArrowheads="1"/>
          </p:cNvSpPr>
          <p:nvPr/>
        </p:nvSpPr>
        <p:spPr bwMode="auto">
          <a:xfrm>
            <a:off x="255588" y="290513"/>
            <a:ext cx="3840331" cy="9333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700" b="0" dirty="0">
                <a:solidFill>
                  <a:srgbClr val="B3C33C"/>
                </a:solidFill>
                <a:latin typeface="Helvetica" pitchFamily="2" charset="0"/>
              </a:rPr>
              <a:t>Is she </a:t>
            </a:r>
            <a:r>
              <a:rPr lang="en-US" altLang="en-US" sz="2700" u="sng" dirty="0">
                <a:solidFill>
                  <a:srgbClr val="B3C33C"/>
                </a:solidFill>
                <a:latin typeface="Helvetica" pitchFamily="2" charset="0"/>
              </a:rPr>
              <a:t>stubborn </a:t>
            </a:r>
            <a:r>
              <a:rPr lang="en-US" altLang="en-US" sz="2700" b="0" dirty="0">
                <a:solidFill>
                  <a:srgbClr val="B3C33C"/>
                </a:solidFill>
                <a:latin typeface="Helvetica" pitchFamily="2" charset="0"/>
              </a:rPr>
              <a:t>or is it </a:t>
            </a:r>
          </a:p>
          <a:p>
            <a:r>
              <a:rPr lang="en-US" altLang="en-US" sz="2700" b="0" dirty="0">
                <a:solidFill>
                  <a:srgbClr val="B3C33C"/>
                </a:solidFill>
                <a:latin typeface="Helvetica" pitchFamily="2" charset="0"/>
              </a:rPr>
              <a:t>something else?</a:t>
            </a:r>
          </a:p>
        </p:txBody>
      </p:sp>
      <p:sp>
        <p:nvSpPr>
          <p:cNvPr id="81925" name="TextBox 6">
            <a:extLst>
              <a:ext uri="{FF2B5EF4-FFF2-40B4-BE49-F238E27FC236}">
                <a16:creationId xmlns:a16="http://schemas.microsoft.com/office/drawing/2014/main" id="{66709D8C-82D6-D84D-878F-5BF978539E4A}"/>
              </a:ext>
            </a:extLst>
          </p:cNvPr>
          <p:cNvSpPr txBox="1">
            <a:spLocks noChangeArrowheads="1"/>
          </p:cNvSpPr>
          <p:nvPr/>
        </p:nvSpPr>
        <p:spPr bwMode="auto">
          <a:xfrm>
            <a:off x="249238" y="3643313"/>
            <a:ext cx="5054600" cy="1210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latin typeface="Helvetica" pitchFamily="2" charset="0"/>
              </a:rPr>
              <a:t>it tell us something about what is important to her?</a:t>
            </a:r>
            <a:r>
              <a:rPr lang="en-US" altLang="en-US" b="0" dirty="0">
                <a:latin typeface="Helvetica" pitchFamily="2" charset="0"/>
              </a:rPr>
              <a:t> i.e. What is she stubborn about?  Does</a:t>
            </a:r>
            <a:endParaRPr lang="en-US" altLang="en-US" dirty="0">
              <a:latin typeface="Helvetica" pitchFamily="2" charset="0"/>
            </a:endParaRPr>
          </a:p>
        </p:txBody>
      </p:sp>
      <p:sp>
        <p:nvSpPr>
          <p:cNvPr id="81926" name="TextBox 7">
            <a:extLst>
              <a:ext uri="{FF2B5EF4-FFF2-40B4-BE49-F238E27FC236}">
                <a16:creationId xmlns:a16="http://schemas.microsoft.com/office/drawing/2014/main" id="{6FBA29AA-85FF-794A-B79A-FFFE118D50A2}"/>
              </a:ext>
            </a:extLst>
          </p:cNvPr>
          <p:cNvSpPr txBox="1">
            <a:spLocks noChangeArrowheads="1"/>
          </p:cNvSpPr>
          <p:nvPr/>
        </p:nvSpPr>
        <p:spPr bwMode="auto">
          <a:xfrm>
            <a:off x="5638800" y="2890838"/>
            <a:ext cx="3540125" cy="133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b="0">
                <a:solidFill>
                  <a:srgbClr val="0000FF"/>
                </a:solidFill>
                <a:latin typeface="Helvetica" pitchFamily="2" charset="0"/>
              </a:rPr>
              <a:t>I like doing things my way unless you can help me see the value in doing it differently. </a:t>
            </a:r>
          </a:p>
        </p:txBody>
      </p:sp>
      <p:sp>
        <p:nvSpPr>
          <p:cNvPr id="81927" name="TextBox 8">
            <a:extLst>
              <a:ext uri="{FF2B5EF4-FFF2-40B4-BE49-F238E27FC236}">
                <a16:creationId xmlns:a16="http://schemas.microsoft.com/office/drawing/2014/main" id="{BB9AD561-9585-814B-9CBB-FD6382656CAA}"/>
              </a:ext>
            </a:extLst>
          </p:cNvPr>
          <p:cNvSpPr txBox="1">
            <a:spLocks noChangeArrowheads="1"/>
          </p:cNvSpPr>
          <p:nvPr/>
        </p:nvSpPr>
        <p:spPr bwMode="auto">
          <a:xfrm>
            <a:off x="255588" y="5167313"/>
            <a:ext cx="4743450" cy="157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b="0" dirty="0">
                <a:latin typeface="Helvetica" pitchFamily="2" charset="0"/>
              </a:rPr>
              <a:t>Is she sometimes just being plain</a:t>
            </a:r>
          </a:p>
          <a:p>
            <a:r>
              <a:rPr lang="en-US" altLang="en-US" b="0" dirty="0">
                <a:latin typeface="Helvetica" pitchFamily="2" charset="0"/>
              </a:rPr>
              <a:t>old stubborn?  If so, </a:t>
            </a:r>
            <a:r>
              <a:rPr lang="en-US" altLang="en-US" dirty="0">
                <a:latin typeface="Helvetica" pitchFamily="2" charset="0"/>
              </a:rPr>
              <a:t>does she want support with this and what does that look like?</a:t>
            </a:r>
          </a:p>
        </p:txBody>
      </p:sp>
      <p:sp>
        <p:nvSpPr>
          <p:cNvPr id="81928" name="TextBox 9">
            <a:extLst>
              <a:ext uri="{FF2B5EF4-FFF2-40B4-BE49-F238E27FC236}">
                <a16:creationId xmlns:a16="http://schemas.microsoft.com/office/drawing/2014/main" id="{0F997498-E9CD-1944-81CF-345F523097F6}"/>
              </a:ext>
            </a:extLst>
          </p:cNvPr>
          <p:cNvSpPr txBox="1">
            <a:spLocks noChangeArrowheads="1"/>
          </p:cNvSpPr>
          <p:nvPr/>
        </p:nvSpPr>
        <p:spPr bwMode="auto">
          <a:xfrm>
            <a:off x="5562600" y="4725988"/>
            <a:ext cx="3932238" cy="164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b="0">
                <a:solidFill>
                  <a:srgbClr val="0000FF"/>
                </a:solidFill>
                <a:latin typeface="Helvetica" pitchFamily="2" charset="0"/>
              </a:rPr>
              <a:t>When I’m tired, I’m sometimes </a:t>
            </a:r>
          </a:p>
          <a:p>
            <a:r>
              <a:rPr lang="en-US" altLang="en-US" sz="2000" b="0">
                <a:solidFill>
                  <a:srgbClr val="0000FF"/>
                </a:solidFill>
                <a:latin typeface="Helvetica" pitchFamily="2" charset="0"/>
              </a:rPr>
              <a:t>stubborn for no reason at all.  Suggest that we can do the activity or have the conversation later.</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028F9615-D60F-304F-A4C2-0FA8F04E4F4B}"/>
              </a:ext>
            </a:extLst>
          </p:cNvPr>
          <p:cNvPicPr>
            <a:picLocks noChangeAspect="1"/>
          </p:cNvPicPr>
          <p:nvPr/>
        </p:nvPicPr>
        <p:blipFill>
          <a:blip r:embed="rId3">
            <a:extLst>
              <a:ext uri="{28A0092B-C50C-407E-A947-70E740481C1C}">
                <a14:useLocalDpi xmlns:a14="http://schemas.microsoft.com/office/drawing/2010/main" val="0"/>
              </a:ext>
            </a:extLst>
          </a:blip>
          <a:srcRect l="2216" t="3017" r="3510" b="3505"/>
          <a:stretch>
            <a:fillRect/>
          </a:stretch>
        </p:blipFill>
        <p:spPr bwMode="auto">
          <a:xfrm>
            <a:off x="-690818" y="0"/>
            <a:ext cx="11619506" cy="7589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D3C906E2-2FCD-BC47-AAA5-C9B39175A445}"/>
              </a:ext>
            </a:extLst>
          </p:cNvPr>
          <p:cNvSpPr txBox="1"/>
          <p:nvPr/>
        </p:nvSpPr>
        <p:spPr>
          <a:xfrm>
            <a:off x="-411163" y="0"/>
            <a:ext cx="5486400" cy="7833519"/>
          </a:xfrm>
          <a:prstGeom prst="rect">
            <a:avLst/>
          </a:prstGeom>
          <a:solidFill>
            <a:schemeClr val="tx1"/>
          </a:solidFill>
        </p:spPr>
        <p:txBody>
          <a:bodyPr wrap="square" rtlCol="0">
            <a:spAutoFit/>
          </a:bodyPr>
          <a:lstStyle/>
          <a:p>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2"/>
                                        </p:tgtEl>
                                        <p:attrNameLst>
                                          <p:attrName>ppt_y</p:attrName>
                                        </p:attrNameLst>
                                      </p:cBhvr>
                                      <p:tavLst>
                                        <p:tav tm="0">
                                          <p:val>
                                            <p:strVal val="#ppt_y"/>
                                          </p:val>
                                        </p:tav>
                                        <p:tav tm="100000">
                                          <p:val>
                                            <p:strVal val="#ppt_y+#ppt_h*1.125000"/>
                                          </p:val>
                                        </p:tav>
                                      </p:tavLst>
                                    </p:anim>
                                    <p:animEffect transition="out" filter="wipe(down)">
                                      <p:cBhvr>
                                        <p:cTn id="7" dur="500"/>
                                        <p:tgtEl>
                                          <p:spTgt spid="2"/>
                                        </p:tgtEl>
                                      </p:cBhvr>
                                    </p:animEffect>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873F0-690F-9D42-A574-995362CC34F9}"/>
              </a:ext>
            </a:extLst>
          </p:cNvPr>
          <p:cNvSpPr>
            <a:spLocks noGrp="1"/>
          </p:cNvSpPr>
          <p:nvPr>
            <p:ph type="ctrTitle"/>
          </p:nvPr>
        </p:nvSpPr>
        <p:spPr>
          <a:xfrm>
            <a:off x="774329" y="86888"/>
            <a:ext cx="8601816" cy="888631"/>
          </a:xfrm>
        </p:spPr>
        <p:txBody>
          <a:bodyPr>
            <a:normAutofit/>
          </a:bodyPr>
          <a:lstStyle/>
          <a:p>
            <a:r>
              <a:rPr lang="en-US" sz="4400" b="1" dirty="0">
                <a:solidFill>
                  <a:srgbClr val="B3C33C"/>
                </a:solidFill>
                <a:latin typeface="Helvetica" pitchFamily="2" charset="0"/>
              </a:rPr>
              <a:t>Practical application</a:t>
            </a:r>
          </a:p>
        </p:txBody>
      </p:sp>
      <p:sp>
        <p:nvSpPr>
          <p:cNvPr id="5" name="Subtitle 4">
            <a:extLst>
              <a:ext uri="{FF2B5EF4-FFF2-40B4-BE49-F238E27FC236}">
                <a16:creationId xmlns:a16="http://schemas.microsoft.com/office/drawing/2014/main" id="{65259FF6-83D8-BA4B-94CD-E77CAA806C9D}"/>
              </a:ext>
            </a:extLst>
          </p:cNvPr>
          <p:cNvSpPr>
            <a:spLocks noGrp="1"/>
          </p:cNvSpPr>
          <p:nvPr>
            <p:ph type="subTitle" idx="1"/>
          </p:nvPr>
        </p:nvSpPr>
        <p:spPr>
          <a:xfrm>
            <a:off x="350837" y="1204119"/>
            <a:ext cx="9667622" cy="5867400"/>
          </a:xfrm>
        </p:spPr>
        <p:txBody>
          <a:bodyPr>
            <a:noAutofit/>
          </a:bodyPr>
          <a:lstStyle/>
          <a:p>
            <a:pPr algn="l"/>
            <a:r>
              <a:rPr lang="en-US" sz="2800" b="1" dirty="0">
                <a:solidFill>
                  <a:srgbClr val="2D568D"/>
                </a:solidFill>
              </a:rPr>
              <a:t>Communication charts</a:t>
            </a:r>
            <a:endParaRPr lang="en-US" sz="2800" b="1" dirty="0">
              <a:solidFill>
                <a:schemeClr val="accent4"/>
              </a:solidFill>
            </a:endParaRPr>
          </a:p>
          <a:p>
            <a:pPr marL="505983" indent="-505983" algn="l">
              <a:buFont typeface="Arial" panose="020B0604020202020204" pitchFamily="34" charset="0"/>
              <a:buChar char="•"/>
            </a:pPr>
            <a:r>
              <a:rPr lang="en-US" sz="2800" dirty="0"/>
              <a:t>Create a communication chart with someone you support – choose the most appropriate chart for the situation</a:t>
            </a:r>
          </a:p>
          <a:p>
            <a:pPr algn="l"/>
            <a:endParaRPr lang="en-US" sz="2800" b="1" dirty="0">
              <a:solidFill>
                <a:srgbClr val="F27035"/>
              </a:solidFill>
            </a:endParaRPr>
          </a:p>
          <a:p>
            <a:pPr algn="l"/>
            <a:r>
              <a:rPr lang="en-US" sz="2800" b="1" dirty="0">
                <a:solidFill>
                  <a:srgbClr val="F27035"/>
                </a:solidFill>
              </a:rPr>
              <a:t>Decision Making tools</a:t>
            </a:r>
          </a:p>
          <a:p>
            <a:pPr marL="457200" indent="-457200" algn="l">
              <a:buFont typeface="Arial" panose="020B0604020202020204" pitchFamily="34" charset="0"/>
              <a:buChar char="•"/>
            </a:pPr>
            <a:r>
              <a:rPr lang="en-US" sz="2800" dirty="0"/>
              <a:t>Use the decision-making profile or agreement with someone you support – what did you learn?</a:t>
            </a:r>
          </a:p>
          <a:p>
            <a:pPr algn="l"/>
            <a:endParaRPr lang="en-US" sz="2800" b="1" dirty="0">
              <a:solidFill>
                <a:srgbClr val="A24694"/>
              </a:solidFill>
            </a:endParaRPr>
          </a:p>
          <a:p>
            <a:pPr algn="l"/>
            <a:r>
              <a:rPr lang="en-US" sz="2800" b="1" dirty="0">
                <a:solidFill>
                  <a:srgbClr val="A24694"/>
                </a:solidFill>
              </a:rPr>
              <a:t>Relationship Circles and Maps</a:t>
            </a:r>
          </a:p>
          <a:p>
            <a:pPr marL="505983" indent="-505983" algn="l">
              <a:lnSpc>
                <a:spcPct val="100000"/>
              </a:lnSpc>
              <a:buFont typeface="Arial" panose="020B0604020202020204" pitchFamily="34" charset="0"/>
              <a:buChar char="•"/>
            </a:pPr>
            <a:r>
              <a:rPr lang="en-US" sz="2800" dirty="0"/>
              <a:t>Use the relationship circle or map with someone you support – what did you learn?</a:t>
            </a:r>
          </a:p>
        </p:txBody>
      </p:sp>
    </p:spTree>
    <p:extLst>
      <p:ext uri="{BB962C8B-B14F-4D97-AF65-F5344CB8AC3E}">
        <p14:creationId xmlns:p14="http://schemas.microsoft.com/office/powerpoint/2010/main" val="3418281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a:extLst>
              <a:ext uri="{FF2B5EF4-FFF2-40B4-BE49-F238E27FC236}">
                <a16:creationId xmlns:a16="http://schemas.microsoft.com/office/drawing/2014/main" id="{EFEF8B73-90EA-0049-A555-61788DA60A93}"/>
              </a:ext>
            </a:extLst>
          </p:cNvPr>
          <p:cNvSpPr>
            <a:spLocks noGrp="1"/>
          </p:cNvSpPr>
          <p:nvPr>
            <p:ph type="ctrTitle"/>
          </p:nvPr>
        </p:nvSpPr>
        <p:spPr>
          <a:xfrm>
            <a:off x="761999" y="4404519"/>
            <a:ext cx="8626475" cy="2022475"/>
          </a:xfrm>
          <a:effectLst>
            <a:outerShdw blurRad="63500" dist="38099" dir="2700000" algn="ctr" rotWithShape="0">
              <a:schemeClr val="bg2">
                <a:alpha val="74997"/>
              </a:schemeClr>
            </a:outerShdw>
          </a:effectLst>
        </p:spPr>
        <p:txBody>
          <a:bodyPr rtlCol="0">
            <a:normAutofit/>
          </a:bodyPr>
          <a:lstStyle/>
          <a:p>
            <a:pPr defTabSz="761329" eaLnBrk="1" fontAlgn="auto" hangingPunct="1">
              <a:spcAft>
                <a:spcPts val="0"/>
              </a:spcAft>
              <a:defRPr/>
            </a:pPr>
            <a:r>
              <a:rPr lang="en-US" sz="4800" dirty="0">
                <a:latin typeface="Helvetica" charset="0"/>
                <a:cs typeface="Helvetica" charset="0"/>
              </a:rPr>
              <a:t>Use of Language</a:t>
            </a:r>
            <a:br>
              <a:rPr lang="en-US" sz="4800" dirty="0">
                <a:latin typeface="Helvetica" charset="0"/>
                <a:cs typeface="Helvetica" charset="0"/>
              </a:rPr>
            </a:br>
            <a:endParaRPr lang="en-US" sz="4800" dirty="0">
              <a:latin typeface="Helvetica" charset="0"/>
              <a:cs typeface="Helvetica" charset="0"/>
            </a:endParaRPr>
          </a:p>
        </p:txBody>
      </p:sp>
      <p:sp>
        <p:nvSpPr>
          <p:cNvPr id="86019" name="TextBox 2">
            <a:extLst>
              <a:ext uri="{FF2B5EF4-FFF2-40B4-BE49-F238E27FC236}">
                <a16:creationId xmlns:a16="http://schemas.microsoft.com/office/drawing/2014/main" id="{947A3168-88D3-D146-AD49-063C5B4D384C}"/>
              </a:ext>
            </a:extLst>
          </p:cNvPr>
          <p:cNvSpPr txBox="1">
            <a:spLocks noChangeArrowheads="1"/>
          </p:cNvSpPr>
          <p:nvPr/>
        </p:nvSpPr>
        <p:spPr bwMode="auto">
          <a:xfrm>
            <a:off x="1493838" y="1433513"/>
            <a:ext cx="640080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200" b="0">
                <a:latin typeface="Helvetica" pitchFamily="2" charset="0"/>
              </a:rPr>
              <a:t>‘If thought can corrupt language , then language can corrupt thought.’</a:t>
            </a:r>
          </a:p>
          <a:p>
            <a:pPr algn="r"/>
            <a:r>
              <a:rPr lang="en-US" altLang="en-US" sz="3200" b="0">
                <a:latin typeface="Helvetica" pitchFamily="2" charset="0"/>
              </a:rPr>
              <a:t>        	 - George Orwell</a:t>
            </a:r>
          </a:p>
        </p:txBody>
      </p:sp>
      <p:sp>
        <p:nvSpPr>
          <p:cNvPr id="7" name="Title 3">
            <a:extLst>
              <a:ext uri="{FF2B5EF4-FFF2-40B4-BE49-F238E27FC236}">
                <a16:creationId xmlns:a16="http://schemas.microsoft.com/office/drawing/2014/main" id="{CC48C680-8B24-4348-BF54-B7713991F653}"/>
              </a:ext>
            </a:extLst>
          </p:cNvPr>
          <p:cNvSpPr txBox="1">
            <a:spLocks/>
          </p:cNvSpPr>
          <p:nvPr/>
        </p:nvSpPr>
        <p:spPr bwMode="auto">
          <a:xfrm>
            <a:off x="2713037" y="5415756"/>
            <a:ext cx="8626475" cy="20224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algn="ctr" defTabSz="760413" rtl="0" eaLnBrk="0" fontAlgn="base" hangingPunct="0">
              <a:lnSpc>
                <a:spcPct val="90000"/>
              </a:lnSpc>
              <a:spcBef>
                <a:spcPct val="0"/>
              </a:spcBef>
              <a:spcAft>
                <a:spcPct val="0"/>
              </a:spcAft>
              <a:defRPr sz="4996"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a:lstStyle>
          <a:p>
            <a:pPr defTabSz="761329" eaLnBrk="1" fontAlgn="auto" hangingPunct="1">
              <a:spcAft>
                <a:spcPts val="0"/>
              </a:spcAft>
              <a:defRPr/>
            </a:pPr>
            <a:r>
              <a:rPr lang="en-US" sz="4800" b="0" dirty="0">
                <a:latin typeface="Helvetica" charset="0"/>
                <a:cs typeface="Helvetica" charset="0"/>
              </a:rPr>
              <a:t>a story…</a:t>
            </a:r>
            <a:br>
              <a:rPr lang="en-US" sz="4800" b="0" dirty="0">
                <a:latin typeface="Helvetica" charset="0"/>
                <a:cs typeface="Helvetica" charset="0"/>
              </a:rPr>
            </a:br>
            <a:endParaRPr lang="en-US" sz="4800" b="0" dirty="0">
              <a:latin typeface="Helvetica" charset="0"/>
              <a:cs typeface="Helvetica"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D372BE5-9AF8-6144-941B-72B860627334}"/>
              </a:ext>
            </a:extLst>
          </p:cNvPr>
          <p:cNvSpPr>
            <a:spLocks noChangeArrowheads="1"/>
          </p:cNvSpPr>
          <p:nvPr/>
        </p:nvSpPr>
        <p:spPr bwMode="auto">
          <a:xfrm>
            <a:off x="762000" y="4638675"/>
            <a:ext cx="2706688" cy="1939925"/>
          </a:xfrm>
          <a:prstGeom prst="rect">
            <a:avLst/>
          </a:prstGeom>
          <a:solidFill>
            <a:schemeClr val="accent5">
              <a:lumMod val="50000"/>
              <a:alpha val="57000"/>
            </a:schemeClr>
          </a:solidFill>
          <a:ln w="9525">
            <a:solidFill>
              <a:schemeClr val="tx1"/>
            </a:solidFill>
            <a:miter lim="800000"/>
            <a:headEnd/>
            <a:tailEnd/>
          </a:ln>
          <a:effectLst/>
        </p:spPr>
        <p:txBody>
          <a:bodyPr wrap="none" lIns="101370" tIns="50685" rIns="101370" bIns="50685" anchor="ctr"/>
          <a:lstStyle/>
          <a:p>
            <a:pPr algn="ctr">
              <a:defRPr/>
            </a:pPr>
            <a:r>
              <a:rPr lang="en-US" sz="3100" b="0" dirty="0">
                <a:latin typeface="Helvetica"/>
                <a:ea typeface="ＭＳ Ｐゴシック" charset="0"/>
                <a:cs typeface="Helvetica"/>
              </a:rPr>
              <a:t>Important To </a:t>
            </a:r>
          </a:p>
          <a:p>
            <a:pPr algn="ctr">
              <a:defRPr/>
            </a:pPr>
            <a:r>
              <a:rPr lang="en-US" sz="3100" b="0" dirty="0">
                <a:latin typeface="Helvetica"/>
                <a:ea typeface="ＭＳ Ｐゴシック" charset="0"/>
                <a:cs typeface="Helvetica"/>
              </a:rPr>
              <a:t>the person</a:t>
            </a:r>
            <a:endParaRPr lang="en-GB" sz="3100" b="0" dirty="0">
              <a:latin typeface="Helvetica"/>
              <a:ea typeface="ＭＳ Ｐゴシック" charset="0"/>
              <a:cs typeface="Helvetica"/>
            </a:endParaRPr>
          </a:p>
        </p:txBody>
      </p:sp>
      <p:sp>
        <p:nvSpPr>
          <p:cNvPr id="10243" name="Rectangle 3">
            <a:extLst>
              <a:ext uri="{FF2B5EF4-FFF2-40B4-BE49-F238E27FC236}">
                <a16:creationId xmlns:a16="http://schemas.microsoft.com/office/drawing/2014/main" id="{C0EDF815-A02A-E342-9C6E-EB5124DB50C5}"/>
              </a:ext>
            </a:extLst>
          </p:cNvPr>
          <p:cNvSpPr>
            <a:spLocks noChangeArrowheads="1"/>
          </p:cNvSpPr>
          <p:nvPr/>
        </p:nvSpPr>
        <p:spPr bwMode="auto">
          <a:xfrm>
            <a:off x="3468687" y="4638675"/>
            <a:ext cx="2536825" cy="1939925"/>
          </a:xfrm>
          <a:prstGeom prst="rect">
            <a:avLst/>
          </a:prstGeom>
          <a:solidFill>
            <a:schemeClr val="accent1">
              <a:lumMod val="75000"/>
              <a:alpha val="57000"/>
            </a:schemeClr>
          </a:solidFill>
          <a:ln w="9525">
            <a:solidFill>
              <a:schemeClr val="tx1"/>
            </a:solidFill>
            <a:miter lim="800000"/>
            <a:headEnd/>
            <a:tailEnd/>
          </a:ln>
          <a:effectLst/>
        </p:spPr>
        <p:txBody>
          <a:bodyPr wrap="none" lIns="101370" tIns="50685" rIns="101370" bIns="50685" anchor="ctr"/>
          <a:lstStyle/>
          <a:p>
            <a:pPr algn="ctr">
              <a:defRPr/>
            </a:pPr>
            <a:r>
              <a:rPr lang="en-US" sz="3100" b="0" dirty="0">
                <a:latin typeface="Helvetica"/>
                <a:ea typeface="ＭＳ Ｐゴシック" charset="0"/>
                <a:cs typeface="Helvetica"/>
              </a:rPr>
              <a:t>How to best </a:t>
            </a:r>
          </a:p>
          <a:p>
            <a:pPr algn="ctr">
              <a:defRPr/>
            </a:pPr>
            <a:r>
              <a:rPr lang="en-US" sz="3100" b="0" dirty="0">
                <a:latin typeface="Helvetica"/>
                <a:ea typeface="ＭＳ Ｐゴシック" charset="0"/>
                <a:cs typeface="Helvetica"/>
              </a:rPr>
              <a:t>support</a:t>
            </a:r>
          </a:p>
          <a:p>
            <a:pPr algn="ctr">
              <a:defRPr/>
            </a:pPr>
            <a:r>
              <a:rPr lang="en-US" sz="3100" b="0" dirty="0">
                <a:latin typeface="Helvetica"/>
                <a:ea typeface="ＭＳ Ｐゴシック" charset="0"/>
                <a:cs typeface="Helvetica"/>
              </a:rPr>
              <a:t>the person</a:t>
            </a:r>
            <a:endParaRPr lang="en-GB" sz="3100" b="0" dirty="0">
              <a:latin typeface="Helvetica"/>
              <a:ea typeface="ＭＳ Ｐゴシック" charset="0"/>
              <a:cs typeface="Helvetica"/>
            </a:endParaRPr>
          </a:p>
        </p:txBody>
      </p:sp>
      <p:sp>
        <p:nvSpPr>
          <p:cNvPr id="10245" name="AutoShape 5">
            <a:extLst>
              <a:ext uri="{FF2B5EF4-FFF2-40B4-BE49-F238E27FC236}">
                <a16:creationId xmlns:a16="http://schemas.microsoft.com/office/drawing/2014/main" id="{9A58B811-DC4B-BF44-A0BE-C98405C7DE5C}"/>
              </a:ext>
            </a:extLst>
          </p:cNvPr>
          <p:cNvSpPr>
            <a:spLocks noChangeArrowheads="1"/>
          </p:cNvSpPr>
          <p:nvPr/>
        </p:nvSpPr>
        <p:spPr bwMode="auto">
          <a:xfrm>
            <a:off x="6767513" y="2530475"/>
            <a:ext cx="2536825" cy="3203575"/>
          </a:xfrm>
          <a:prstGeom prst="verticalScroll">
            <a:avLst>
              <a:gd name="adj" fmla="val 12500"/>
            </a:avLst>
          </a:prstGeom>
          <a:solidFill>
            <a:srgbClr val="804275">
              <a:alpha val="57000"/>
            </a:srgbClr>
          </a:solidFill>
          <a:ln w="9525">
            <a:solidFill>
              <a:schemeClr val="tx1"/>
            </a:solidFill>
            <a:round/>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500" b="0" dirty="0">
                <a:latin typeface="Helvetica" pitchFamily="2" charset="0"/>
              </a:rPr>
              <a:t>One Page</a:t>
            </a:r>
          </a:p>
          <a:p>
            <a:pPr algn="ctr"/>
            <a:r>
              <a:rPr lang="en-US" altLang="en-US" sz="3500" b="0" dirty="0">
                <a:latin typeface="Helvetica" pitchFamily="2" charset="0"/>
              </a:rPr>
              <a:t> Profile</a:t>
            </a:r>
            <a:endParaRPr lang="en-GB" altLang="en-US" sz="3500" b="0" dirty="0">
              <a:latin typeface="Helvetica" pitchFamily="2" charset="0"/>
            </a:endParaRPr>
          </a:p>
        </p:txBody>
      </p:sp>
      <p:sp>
        <p:nvSpPr>
          <p:cNvPr id="10246" name="AutoShape 6">
            <a:extLst>
              <a:ext uri="{FF2B5EF4-FFF2-40B4-BE49-F238E27FC236}">
                <a16:creationId xmlns:a16="http://schemas.microsoft.com/office/drawing/2014/main" id="{F4CB55AF-4F15-B24A-A5CA-515452BD8328}"/>
              </a:ext>
            </a:extLst>
          </p:cNvPr>
          <p:cNvSpPr>
            <a:spLocks noChangeArrowheads="1"/>
          </p:cNvSpPr>
          <p:nvPr/>
        </p:nvSpPr>
        <p:spPr bwMode="auto">
          <a:xfrm>
            <a:off x="5075238" y="3289300"/>
            <a:ext cx="1692275" cy="1011238"/>
          </a:xfrm>
          <a:prstGeom prst="rightArrow">
            <a:avLst>
              <a:gd name="adj1" fmla="val 50000"/>
              <a:gd name="adj2" fmla="val 41667"/>
            </a:avLst>
          </a:prstGeom>
          <a:solidFill>
            <a:srgbClr val="184451"/>
          </a:solidFill>
          <a:ln w="28575" cmpd="sng">
            <a:solidFill>
              <a:schemeClr val="tx1"/>
            </a:solidFill>
            <a:miter lim="800000"/>
            <a:headEnd/>
            <a:tailEnd/>
          </a:ln>
          <a:effectLst/>
        </p:spPr>
        <p:txBody>
          <a:bodyPr wrap="none" lIns="101370" tIns="50685" rIns="101370" bIns="50685" anchor="ctr"/>
          <a:lstStyle/>
          <a:p>
            <a:pPr>
              <a:defRPr/>
            </a:pPr>
            <a:endParaRPr lang="en-US">
              <a:latin typeface="Arial" pitchFamily="-105" charset="0"/>
              <a:ea typeface="+mn-ea"/>
            </a:endParaRPr>
          </a:p>
        </p:txBody>
      </p:sp>
      <p:sp>
        <p:nvSpPr>
          <p:cNvPr id="88069" name="Rectangle 7">
            <a:extLst>
              <a:ext uri="{FF2B5EF4-FFF2-40B4-BE49-F238E27FC236}">
                <a16:creationId xmlns:a16="http://schemas.microsoft.com/office/drawing/2014/main" id="{88F2CF7C-EFAF-0E48-883A-1408DBDF3CB7}"/>
              </a:ext>
            </a:extLst>
          </p:cNvPr>
          <p:cNvSpPr>
            <a:spLocks noChangeArrowheads="1"/>
          </p:cNvSpPr>
          <p:nvPr/>
        </p:nvSpPr>
        <p:spPr bwMode="auto">
          <a:xfrm>
            <a:off x="0" y="412750"/>
            <a:ext cx="10150475" cy="1096963"/>
          </a:xfrm>
          <a:prstGeom prst="rect">
            <a:avLst/>
          </a:prstGeom>
          <a:noFill/>
          <a:ln>
            <a:noFill/>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b="0" dirty="0">
                <a:latin typeface="Helvetica" pitchFamily="2" charset="0"/>
                <a:cs typeface="Arial" panose="020B0604020202020204" pitchFamily="34" charset="0"/>
              </a:rPr>
              <a:t>Building a One Page Profile</a:t>
            </a:r>
          </a:p>
          <a:p>
            <a:pPr algn="ctr"/>
            <a:r>
              <a:rPr lang="en-US" altLang="en-US" sz="3600" b="0" dirty="0">
                <a:latin typeface="Helvetica" pitchFamily="2" charset="0"/>
                <a:cs typeface="Arial" panose="020B0604020202020204" pitchFamily="34" charset="0"/>
              </a:rPr>
              <a:t>Core Elements</a:t>
            </a:r>
            <a:endParaRPr lang="en-GB" altLang="en-US" sz="3600" b="0" dirty="0">
              <a:latin typeface="Helvetica" pitchFamily="2" charset="0"/>
              <a:cs typeface="Arial" panose="020B0604020202020204" pitchFamily="34" charset="0"/>
            </a:endParaRP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a:extLst>
              <a:ext uri="{FF2B5EF4-FFF2-40B4-BE49-F238E27FC236}">
                <a16:creationId xmlns:a16="http://schemas.microsoft.com/office/drawing/2014/main" id="{4136F5CA-44D9-6242-93DA-854132D01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487" y="0"/>
            <a:ext cx="5612935"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Text Box 3">
            <a:extLst>
              <a:ext uri="{FF2B5EF4-FFF2-40B4-BE49-F238E27FC236}">
                <a16:creationId xmlns:a16="http://schemas.microsoft.com/office/drawing/2014/main" id="{2AEFBF0D-E3B2-7641-90D9-EDC0A3A3F9AA}"/>
              </a:ext>
            </a:extLst>
          </p:cNvPr>
          <p:cNvSpPr txBox="1">
            <a:spLocks noChangeArrowheads="1"/>
          </p:cNvSpPr>
          <p:nvPr/>
        </p:nvSpPr>
        <p:spPr bwMode="auto">
          <a:xfrm>
            <a:off x="5532438" y="5730875"/>
            <a:ext cx="3716337" cy="65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54" tIns="50676" rIns="101354" bIns="50676">
            <a:spAutoFit/>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gn="ctr">
              <a:lnSpc>
                <a:spcPct val="100000"/>
              </a:lnSpc>
              <a:spcBef>
                <a:spcPct val="50000"/>
              </a:spcBef>
              <a:buFontTx/>
              <a:buNone/>
            </a:pPr>
            <a:r>
              <a:rPr lang="en-US" altLang="en-US" sz="3600" b="0">
                <a:latin typeface="Helvetica" pitchFamily="2" charset="0"/>
                <a:cs typeface="Helvetica" pitchFamily="2" charset="0"/>
              </a:rPr>
              <a:t>Morning Ritual</a:t>
            </a:r>
          </a:p>
        </p:txBody>
      </p:sp>
      <p:pic>
        <p:nvPicPr>
          <p:cNvPr id="90115" name="Picture 4" descr="Untitled">
            <a:extLst>
              <a:ext uri="{FF2B5EF4-FFF2-40B4-BE49-F238E27FC236}">
                <a16:creationId xmlns:a16="http://schemas.microsoft.com/office/drawing/2014/main" id="{319C947E-3E50-C547-916A-959DE4ADE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930"/>
          <a:stretch>
            <a:fillRect/>
          </a:stretch>
        </p:blipFill>
        <p:spPr bwMode="auto">
          <a:xfrm>
            <a:off x="-1" y="-33612"/>
            <a:ext cx="4690279" cy="7623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id="{4A6EC2D6-6DEC-B54B-9A6B-7DE395E3DDD6}"/>
              </a:ext>
            </a:extLst>
          </p:cNvPr>
          <p:cNvPicPr>
            <a:picLocks noChangeAspect="1"/>
          </p:cNvPicPr>
          <p:nvPr/>
        </p:nvPicPr>
        <p:blipFill>
          <a:blip r:embed="rId2"/>
          <a:stretch>
            <a:fillRect/>
          </a:stretch>
        </p:blipFill>
        <p:spPr>
          <a:xfrm>
            <a:off x="1285747" y="0"/>
            <a:ext cx="7578980" cy="7589838"/>
          </a:xfrm>
          <a:prstGeom prst="rect">
            <a:avLst/>
          </a:prstGeom>
        </p:spPr>
      </p:pic>
    </p:spTree>
    <p:extLst>
      <p:ext uri="{BB962C8B-B14F-4D97-AF65-F5344CB8AC3E}">
        <p14:creationId xmlns:p14="http://schemas.microsoft.com/office/powerpoint/2010/main" val="1055892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a:extLst>
              <a:ext uri="{FF2B5EF4-FFF2-40B4-BE49-F238E27FC236}">
                <a16:creationId xmlns:a16="http://schemas.microsoft.com/office/drawing/2014/main" id="{FA677FE4-61D2-E448-8B13-EAB5185523DE}"/>
              </a:ext>
            </a:extLst>
          </p:cNvPr>
          <p:cNvSpPr>
            <a:spLocks noGrp="1" noChangeArrowheads="1"/>
          </p:cNvSpPr>
          <p:nvPr>
            <p:ph type="title"/>
          </p:nvPr>
        </p:nvSpPr>
        <p:spPr>
          <a:xfrm>
            <a:off x="-1" y="61119"/>
            <a:ext cx="10150475" cy="671512"/>
          </a:xfrm>
        </p:spPr>
        <p:txBody>
          <a:bodyPr rtlCol="0">
            <a:normAutofit/>
          </a:bodyPr>
          <a:lstStyle/>
          <a:p>
            <a:pPr defTabSz="914400" eaLnBrk="1" fontAlgn="auto" hangingPunct="1">
              <a:spcAft>
                <a:spcPts val="0"/>
              </a:spcAft>
              <a:defRPr/>
            </a:pPr>
            <a:r>
              <a:rPr lang="en-US" altLang="ja-JP" sz="3663" dirty="0">
                <a:solidFill>
                  <a:srgbClr val="B3C33C"/>
                </a:solidFill>
                <a:latin typeface="Helvetica" pitchFamily="2" charset="0"/>
                <a:ea typeface="ＭＳ Ｐゴシック" panose="020B0600070205080204" pitchFamily="34" charset="-128"/>
              </a:rPr>
              <a:t>Barb</a:t>
            </a:r>
            <a:r>
              <a:rPr lang="ja-JP" altLang="en-US" sz="3663" dirty="0">
                <a:solidFill>
                  <a:srgbClr val="B3C33C"/>
                </a:solidFill>
                <a:latin typeface="Helvetica" pitchFamily="2" charset="0"/>
                <a:ea typeface="ＭＳ Ｐゴシック" panose="020B0600070205080204" pitchFamily="34" charset="-128"/>
              </a:rPr>
              <a:t>’</a:t>
            </a:r>
            <a:r>
              <a:rPr lang="en-US" altLang="ja-JP" sz="3663" dirty="0">
                <a:solidFill>
                  <a:srgbClr val="B3C33C"/>
                </a:solidFill>
                <a:latin typeface="Helvetica" pitchFamily="2" charset="0"/>
                <a:ea typeface="ＭＳ Ｐゴシック" panose="020B0600070205080204" pitchFamily="34" charset="-128"/>
              </a:rPr>
              <a:t>s Morning Routine</a:t>
            </a:r>
            <a:endParaRPr lang="en-US" altLang="en-US" sz="3663" dirty="0">
              <a:solidFill>
                <a:srgbClr val="B3C33C"/>
              </a:solidFill>
              <a:latin typeface="Helvetica" pitchFamily="2" charset="0"/>
              <a:ea typeface="ＭＳ Ｐゴシック" panose="020B0600070205080204" pitchFamily="34" charset="-128"/>
            </a:endParaRPr>
          </a:p>
        </p:txBody>
      </p:sp>
      <p:sp>
        <p:nvSpPr>
          <p:cNvPr id="92163" name="Text Box 3">
            <a:extLst>
              <a:ext uri="{FF2B5EF4-FFF2-40B4-BE49-F238E27FC236}">
                <a16:creationId xmlns:a16="http://schemas.microsoft.com/office/drawing/2014/main" id="{F2A42DEC-DFD4-EE4D-9D0C-2F3209FC1D75}"/>
              </a:ext>
            </a:extLst>
          </p:cNvPr>
          <p:cNvSpPr txBox="1">
            <a:spLocks noChangeArrowheads="1"/>
          </p:cNvSpPr>
          <p:nvPr/>
        </p:nvSpPr>
        <p:spPr bwMode="auto">
          <a:xfrm>
            <a:off x="274638" y="700617"/>
            <a:ext cx="9875836" cy="6938835"/>
          </a:xfrm>
          <a:prstGeom prst="rect">
            <a:avLst/>
          </a:prstGeom>
          <a:noFill/>
          <a:ln w="25400">
            <a:noFill/>
            <a:miter lim="800000"/>
            <a:headEnd/>
            <a:tailEnd/>
          </a:ln>
          <a:extLst>
            <a:ext uri="{909E8E84-426E-40dd-AFC4-6F175D3DCCD1}">
              <a14:hiddenFill xmlns:a14="http://schemas.microsoft.com/office/drawing/2010/main" xmlns="">
                <a:solidFill>
                  <a:srgbClr val="FFFFFF"/>
                </a:solidFill>
              </a14:hiddenFill>
            </a:ext>
          </a:extLst>
        </p:spPr>
        <p:txBody>
          <a:bodyPr wrap="square" lIns="101358" tIns="50679" rIns="101358" bIns="50679">
            <a:spAutoFit/>
          </a:bodyPr>
          <a:lstStyle>
            <a:lvl1pPr defTabSz="1014413">
              <a:lnSpc>
                <a:spcPct val="90000"/>
              </a:lnSpc>
              <a:spcBef>
                <a:spcPts val="838"/>
              </a:spcBef>
              <a:buFont typeface="Arial" panose="020B0604020202020204" pitchFamily="34" charset="0"/>
              <a:buChar char="•"/>
              <a:tabLst>
                <a:tab pos="1314450" algn="l"/>
              </a:tabLst>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tabLst>
                <a:tab pos="1314450" algn="l"/>
              </a:tabLst>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tabLst>
                <a:tab pos="1314450" algn="l"/>
              </a:tabLst>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tabLst>
                <a:tab pos="1314450" algn="l"/>
              </a:tabLst>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tabLst>
                <a:tab pos="1314450" algn="l"/>
              </a:tabLst>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tabLst>
                <a:tab pos="1314450" algn="l"/>
              </a:tabLst>
              <a:defRPr sz="1400">
                <a:solidFill>
                  <a:schemeClr val="tx1"/>
                </a:solidFill>
                <a:latin typeface="Calibri" panose="020F0502020204030204" pitchFamily="34" charset="0"/>
              </a:defRPr>
            </a:lvl9pPr>
          </a:lstStyle>
          <a:p>
            <a:pPr>
              <a:lnSpc>
                <a:spcPct val="100000"/>
              </a:lnSpc>
              <a:spcBef>
                <a:spcPct val="50000"/>
              </a:spcBef>
              <a:buFontTx/>
              <a:buNone/>
            </a:pPr>
            <a:r>
              <a:rPr lang="en-US" altLang="en-US" sz="1650" b="0" dirty="0">
                <a:latin typeface="Helvetica" pitchFamily="2" charset="0"/>
                <a:cs typeface="Helvetica" pitchFamily="2" charset="0"/>
              </a:rPr>
              <a:t>5:30 am    	Mike gets up, turns on the tv, goes to the shower and makes coffee</a:t>
            </a:r>
          </a:p>
          <a:p>
            <a:pPr>
              <a:lnSpc>
                <a:spcPct val="100000"/>
              </a:lnSpc>
              <a:spcBef>
                <a:spcPct val="50000"/>
              </a:spcBef>
              <a:buFontTx/>
              <a:buNone/>
            </a:pPr>
            <a:r>
              <a:rPr lang="en-GB" altLang="en-US" sz="1650" b="0" dirty="0">
                <a:latin typeface="Helvetica" pitchFamily="2" charset="0"/>
                <a:cs typeface="Helvetica" pitchFamily="2" charset="0"/>
              </a:rPr>
              <a:t>5:45 am    	</a:t>
            </a:r>
            <a:r>
              <a:rPr lang="en-CA" altLang="en-US" sz="1650" b="0" dirty="0">
                <a:latin typeface="Helvetica" pitchFamily="2" charset="0"/>
                <a:cs typeface="Helvetica" pitchFamily="2" charset="0"/>
              </a:rPr>
              <a:t>Mike comes back to bed with a coffee for each of us and watches Mayday while I 	snooze (he shakes me and reminds me coffee is beside my bed)</a:t>
            </a:r>
            <a:endParaRPr lang="en-US" altLang="ja-JP" sz="1650" b="0" dirty="0">
              <a:latin typeface="Helvetica" pitchFamily="2" charset="0"/>
              <a:cs typeface="Helvetica" pitchFamily="2" charset="0"/>
            </a:endParaRPr>
          </a:p>
          <a:p>
            <a:pPr>
              <a:lnSpc>
                <a:spcPct val="100000"/>
              </a:lnSpc>
              <a:spcBef>
                <a:spcPct val="50000"/>
              </a:spcBef>
              <a:buFontTx/>
              <a:buNone/>
            </a:pPr>
            <a:r>
              <a:rPr lang="en-GB" altLang="en-US" sz="1650" b="0" dirty="0">
                <a:latin typeface="Helvetica" pitchFamily="2" charset="0"/>
                <a:cs typeface="Helvetica" pitchFamily="2" charset="0"/>
              </a:rPr>
              <a:t>6:00 am    	</a:t>
            </a:r>
            <a:r>
              <a:rPr lang="en-US" altLang="en-US" sz="1650" b="0" dirty="0">
                <a:latin typeface="Helvetica" pitchFamily="2" charset="0"/>
                <a:cs typeface="Helvetica" pitchFamily="2" charset="0"/>
              </a:rPr>
              <a:t>Get another reminder that my coffee is getting cold</a:t>
            </a:r>
          </a:p>
          <a:p>
            <a:pPr>
              <a:lnSpc>
                <a:spcPct val="100000"/>
              </a:lnSpc>
              <a:spcBef>
                <a:spcPct val="50000"/>
              </a:spcBef>
              <a:buFontTx/>
              <a:buNone/>
            </a:pPr>
            <a:r>
              <a:rPr lang="en-GB" altLang="en-US" sz="1650" b="0" dirty="0">
                <a:latin typeface="Helvetica" pitchFamily="2" charset="0"/>
                <a:cs typeface="Helvetica" pitchFamily="2" charset="0"/>
              </a:rPr>
              <a:t>6: 30 am   	</a:t>
            </a:r>
            <a:r>
              <a:rPr lang="en-CA" altLang="en-US" sz="1650" b="0" dirty="0">
                <a:latin typeface="Helvetica" pitchFamily="2" charset="0"/>
                <a:cs typeface="Helvetica" pitchFamily="2" charset="0"/>
              </a:rPr>
              <a:t>he gets another coffee and warms mine up – yet another reminder</a:t>
            </a:r>
            <a:endParaRPr lang="en-US" altLang="en-US" sz="1650" b="0" dirty="0">
              <a:latin typeface="Helvetica" pitchFamily="2" charset="0"/>
              <a:cs typeface="Helvetica" pitchFamily="2" charset="0"/>
            </a:endParaRPr>
          </a:p>
          <a:p>
            <a:pPr>
              <a:lnSpc>
                <a:spcPct val="100000"/>
              </a:lnSpc>
              <a:spcBef>
                <a:spcPct val="50000"/>
              </a:spcBef>
              <a:buFontTx/>
              <a:buNone/>
            </a:pPr>
            <a:r>
              <a:rPr lang="en-US" altLang="en-US" sz="1650" b="0" dirty="0">
                <a:latin typeface="Helvetica" pitchFamily="2" charset="0"/>
                <a:cs typeface="Helvetica" pitchFamily="2" charset="0"/>
              </a:rPr>
              <a:t>7:00 am    	</a:t>
            </a:r>
            <a:r>
              <a:rPr lang="en-CA" altLang="en-US" sz="1650" b="0" dirty="0">
                <a:latin typeface="Helvetica" pitchFamily="2" charset="0"/>
                <a:cs typeface="Helvetica" pitchFamily="2" charset="0"/>
              </a:rPr>
              <a:t>I wake up and watch half an hour of tv (news and weather on CBC) with Mike and drink 	my twice warmed coffee</a:t>
            </a:r>
            <a:endParaRPr lang="en-US" altLang="en-US" sz="1650" b="0" dirty="0">
              <a:latin typeface="Helvetica" pitchFamily="2" charset="0"/>
              <a:cs typeface="Helvetica" pitchFamily="2" charset="0"/>
            </a:endParaRPr>
          </a:p>
          <a:p>
            <a:pPr>
              <a:lnSpc>
                <a:spcPct val="100000"/>
              </a:lnSpc>
              <a:spcBef>
                <a:spcPct val="50000"/>
              </a:spcBef>
              <a:buFontTx/>
              <a:buNone/>
            </a:pPr>
            <a:r>
              <a:rPr lang="en-US" altLang="en-US" sz="1650" b="0" dirty="0">
                <a:latin typeface="Helvetica" pitchFamily="2" charset="0"/>
                <a:cs typeface="Helvetica" pitchFamily="2" charset="0"/>
              </a:rPr>
              <a:t>7:30 am     	Get out of bed, say good morning to the dog, go to kitchen table to have another coffee 	and check my emails, social media</a:t>
            </a:r>
          </a:p>
          <a:p>
            <a:pPr>
              <a:lnSpc>
                <a:spcPct val="100000"/>
              </a:lnSpc>
              <a:spcBef>
                <a:spcPct val="50000"/>
              </a:spcBef>
              <a:buFontTx/>
              <a:buNone/>
            </a:pPr>
            <a:r>
              <a:rPr lang="en-US" altLang="en-US" sz="1650" b="0" dirty="0">
                <a:latin typeface="Helvetica" pitchFamily="2" charset="0"/>
                <a:cs typeface="Helvetica" pitchFamily="2" charset="0"/>
              </a:rPr>
              <a:t>8:00 am   	If it’s nice out I put my walking clothes and Fitbit on, Mike and I go for a walk, if no walk is 	happening, I go straight to the shower</a:t>
            </a:r>
          </a:p>
          <a:p>
            <a:pPr>
              <a:lnSpc>
                <a:spcPct val="100000"/>
              </a:lnSpc>
              <a:spcBef>
                <a:spcPct val="50000"/>
              </a:spcBef>
              <a:buFontTx/>
              <a:buNone/>
            </a:pPr>
            <a:r>
              <a:rPr lang="en-US" altLang="en-US" sz="1650" b="0" dirty="0">
                <a:latin typeface="Helvetica" pitchFamily="2" charset="0"/>
                <a:cs typeface="Helvetica" pitchFamily="2" charset="0"/>
              </a:rPr>
              <a:t>9:00 am    	Get back from our walk and have a shower; </a:t>
            </a:r>
            <a:r>
              <a:rPr lang="en-US" altLang="en-US" sz="1650" b="0" dirty="0" err="1">
                <a:latin typeface="Helvetica" pitchFamily="2" charset="0"/>
                <a:cs typeface="Helvetica" pitchFamily="2" charset="0"/>
              </a:rPr>
              <a:t>Affinia</a:t>
            </a:r>
            <a:r>
              <a:rPr lang="en-US" altLang="en-US" sz="1650" b="0" dirty="0">
                <a:latin typeface="Helvetica" pitchFamily="2" charset="0"/>
                <a:cs typeface="Helvetica" pitchFamily="2" charset="0"/>
              </a:rPr>
              <a:t> shampoo and conditioner, Deep 	Marine face wash,  Platinum bath bar, shave underarms everyday, legs every other day</a:t>
            </a:r>
          </a:p>
          <a:p>
            <a:pPr>
              <a:lnSpc>
                <a:spcPct val="100000"/>
              </a:lnSpc>
              <a:spcBef>
                <a:spcPct val="50000"/>
              </a:spcBef>
              <a:buFontTx/>
              <a:buNone/>
            </a:pPr>
            <a:r>
              <a:rPr lang="en-US" altLang="en-US" sz="1650" b="0" dirty="0">
                <a:latin typeface="Helvetica" pitchFamily="2" charset="0"/>
                <a:cs typeface="Helvetica" pitchFamily="2" charset="0"/>
              </a:rPr>
              <a:t>9:10 am	Get out of shower, use fluffy soft towel, brush hair, put on deodorant (Sheer Confidence 	powder), put on deep marine day time face cream, take Vitamin D drops and vitamins</a:t>
            </a:r>
          </a:p>
          <a:p>
            <a:pPr>
              <a:lnSpc>
                <a:spcPct val="100000"/>
              </a:lnSpc>
              <a:spcBef>
                <a:spcPct val="0"/>
              </a:spcBef>
              <a:buFontTx/>
              <a:buNone/>
            </a:pPr>
            <a:r>
              <a:rPr lang="en-US" altLang="en-US" sz="1650" b="0" dirty="0">
                <a:latin typeface="Helvetica" pitchFamily="2" charset="0"/>
                <a:cs typeface="Helvetica" pitchFamily="2" charset="0"/>
              </a:rPr>
              <a:t>9:15 am	go to my room and get dressed, if I have no meetings I dress in tights and t-shirts, if I have 	meetings, I dress in work clothes</a:t>
            </a:r>
            <a:endParaRPr lang="en-GB" altLang="en-US" sz="1000" b="0" dirty="0">
              <a:latin typeface="Helvetica" pitchFamily="2" charset="0"/>
              <a:cs typeface="Helvetica" pitchFamily="2" charset="0"/>
            </a:endParaRPr>
          </a:p>
          <a:p>
            <a:pPr>
              <a:lnSpc>
                <a:spcPct val="100000"/>
              </a:lnSpc>
              <a:spcBef>
                <a:spcPct val="0"/>
              </a:spcBef>
              <a:buFontTx/>
              <a:buNone/>
            </a:pPr>
            <a:r>
              <a:rPr lang="en-US" altLang="en-US" sz="1650" b="0" dirty="0">
                <a:latin typeface="Helvetica" pitchFamily="2" charset="0"/>
                <a:cs typeface="Helvetica" pitchFamily="2" charset="0"/>
              </a:rPr>
              <a:t>9:20 am	go back upstairs, put hair mousse in, put makeup on, brush teeth (sensitivity tooth polish)  	dry hair and flat iron, make some toast or grab an orange</a:t>
            </a:r>
          </a:p>
          <a:p>
            <a:pPr>
              <a:lnSpc>
                <a:spcPct val="100000"/>
              </a:lnSpc>
              <a:spcBef>
                <a:spcPct val="0"/>
              </a:spcBef>
              <a:buFontTx/>
              <a:buNone/>
            </a:pPr>
            <a:endParaRPr lang="en-US" altLang="en-US" sz="700" b="0" dirty="0">
              <a:latin typeface="Helvetica" pitchFamily="2" charset="0"/>
              <a:cs typeface="Helvetica" pitchFamily="2" charset="0"/>
            </a:endParaRPr>
          </a:p>
          <a:p>
            <a:pPr>
              <a:lnSpc>
                <a:spcPct val="100000"/>
              </a:lnSpc>
              <a:spcBef>
                <a:spcPct val="0"/>
              </a:spcBef>
              <a:buFontTx/>
              <a:buNone/>
            </a:pPr>
            <a:r>
              <a:rPr lang="en-US" altLang="en-US" sz="1650" b="0" dirty="0">
                <a:latin typeface="Helvetica" pitchFamily="2" charset="0"/>
                <a:cs typeface="Helvetica" pitchFamily="2" charset="0"/>
              </a:rPr>
              <a:t>9:30 am	go to my office with a glass of water with orange EO drops in it, start my diffuser, smudge, 	(if I have time before meetings, I do ½ </a:t>
            </a:r>
            <a:r>
              <a:rPr lang="en-US" altLang="en-US" sz="1650" b="0" dirty="0" err="1">
                <a:latin typeface="Helvetica" pitchFamily="2" charset="0"/>
                <a:cs typeface="Helvetica" pitchFamily="2" charset="0"/>
              </a:rPr>
              <a:t>hr</a:t>
            </a:r>
            <a:r>
              <a:rPr lang="en-US" altLang="en-US" sz="1650" b="0" dirty="0">
                <a:latin typeface="Helvetica" pitchFamily="2" charset="0"/>
                <a:cs typeface="Helvetica" pitchFamily="2" charset="0"/>
              </a:rPr>
              <a:t> Reiki self treatment), start my workday</a:t>
            </a:r>
          </a:p>
          <a:p>
            <a:pPr>
              <a:lnSpc>
                <a:spcPct val="100000"/>
              </a:lnSpc>
              <a:spcBef>
                <a:spcPct val="50000"/>
              </a:spcBef>
              <a:buFontTx/>
              <a:buNone/>
            </a:pPr>
            <a:endParaRPr lang="en-US" altLang="en-US" sz="1650" b="0" dirty="0">
              <a:latin typeface="Helvetica" pitchFamily="2" charset="0"/>
              <a:cs typeface="Helvetica"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2C58FCDA-78C2-494A-95EA-D6EA05F4F3AE}"/>
              </a:ext>
            </a:extLst>
          </p:cNvPr>
          <p:cNvSpPr>
            <a:spLocks noGrp="1" noChangeArrowheads="1"/>
          </p:cNvSpPr>
          <p:nvPr>
            <p:ph idx="1"/>
          </p:nvPr>
        </p:nvSpPr>
        <p:spPr>
          <a:xfrm>
            <a:off x="465138" y="1357313"/>
            <a:ext cx="9220200" cy="4267200"/>
          </a:xfrm>
          <a:ln w="25400"/>
        </p:spPr>
        <p:txBody>
          <a:bodyPr rtlCol="0">
            <a:normAutofit lnSpcReduction="10000"/>
          </a:bodyPr>
          <a:lstStyle/>
          <a:p>
            <a:pPr marL="342900" indent="-342900" defTabSz="914400" eaLnBrk="1" fontAlgn="auto" hangingPunct="1">
              <a:spcBef>
                <a:spcPts val="833"/>
              </a:spcBef>
              <a:spcAft>
                <a:spcPts val="0"/>
              </a:spcAft>
              <a:defRPr/>
            </a:pPr>
            <a:endParaRPr lang="en-US" altLang="en-US" sz="3600" dirty="0">
              <a:latin typeface="Helvetica" pitchFamily="2" charset="0"/>
              <a:ea typeface="ＭＳ Ｐゴシック" panose="020B0600070205080204" pitchFamily="34" charset="-128"/>
            </a:endParaRPr>
          </a:p>
          <a:p>
            <a:pPr marL="0" indent="0" defTabSz="914400" eaLnBrk="1" fontAlgn="auto" hangingPunct="1">
              <a:spcBef>
                <a:spcPts val="833"/>
              </a:spcBef>
              <a:spcAft>
                <a:spcPts val="0"/>
              </a:spcAft>
              <a:buNone/>
              <a:defRPr/>
            </a:pPr>
            <a:r>
              <a:rPr lang="en-US" altLang="en-US" sz="3600" b="1" dirty="0">
                <a:latin typeface="Helvetica" pitchFamily="2" charset="0"/>
                <a:ea typeface="ＭＳ Ｐゴシック" panose="020B0600070205080204" pitchFamily="34" charset="-128"/>
              </a:rPr>
              <a:t>Write down your morning ritual </a:t>
            </a:r>
          </a:p>
          <a:p>
            <a:pPr marL="342900" indent="-342900" defTabSz="914400" eaLnBrk="1" fontAlgn="auto" hangingPunct="1">
              <a:spcBef>
                <a:spcPts val="833"/>
              </a:spcBef>
              <a:spcAft>
                <a:spcPts val="0"/>
              </a:spcAft>
              <a:defRPr/>
            </a:pPr>
            <a:endParaRPr lang="en-US" altLang="en-US" sz="3600" dirty="0">
              <a:latin typeface="Helvetica" pitchFamily="2" charset="0"/>
              <a:ea typeface="ＭＳ Ｐゴシック" panose="020B0600070205080204" pitchFamily="34" charset="-128"/>
            </a:endParaRPr>
          </a:p>
          <a:p>
            <a:pPr marL="342900" indent="-342900" defTabSz="914400" eaLnBrk="1" fontAlgn="auto" hangingPunct="1">
              <a:spcBef>
                <a:spcPts val="833"/>
              </a:spcBef>
              <a:spcAft>
                <a:spcPts val="0"/>
              </a:spcAft>
              <a:defRPr/>
            </a:pPr>
            <a:r>
              <a:rPr lang="en-US" altLang="en-US" sz="3600" dirty="0">
                <a:latin typeface="Helvetica" pitchFamily="2" charset="0"/>
                <a:ea typeface="ＭＳ Ｐゴシック" panose="020B0600070205080204" pitchFamily="34" charset="-128"/>
              </a:rPr>
              <a:t>Include as much detail as you are comfortable with</a:t>
            </a:r>
          </a:p>
          <a:p>
            <a:pPr marL="342900" indent="-342900" defTabSz="914400" eaLnBrk="1" fontAlgn="auto" hangingPunct="1">
              <a:spcBef>
                <a:spcPts val="833"/>
              </a:spcBef>
              <a:spcAft>
                <a:spcPts val="0"/>
              </a:spcAft>
              <a:defRPr/>
            </a:pPr>
            <a:endParaRPr lang="en-US" altLang="en-US" sz="3600" dirty="0">
              <a:latin typeface="Helvetica" pitchFamily="2" charset="0"/>
              <a:ea typeface="ＭＳ Ｐゴシック" panose="020B0600070205080204" pitchFamily="34" charset="-128"/>
            </a:endParaRPr>
          </a:p>
          <a:p>
            <a:pPr marL="342900" indent="-342900" defTabSz="914400" eaLnBrk="1" fontAlgn="auto" hangingPunct="1">
              <a:spcBef>
                <a:spcPts val="833"/>
              </a:spcBef>
              <a:spcAft>
                <a:spcPts val="0"/>
              </a:spcAft>
              <a:defRPr/>
            </a:pPr>
            <a:r>
              <a:rPr lang="en-US" altLang="en-US" sz="3600" dirty="0">
                <a:latin typeface="Helvetica" pitchFamily="2" charset="0"/>
                <a:ea typeface="ＭＳ Ｐゴシック" panose="020B0600070205080204" pitchFamily="34" charset="-128"/>
              </a:rPr>
              <a:t>Tell us how long it takes – indicate what time it starts and what time it ends</a:t>
            </a:r>
          </a:p>
          <a:p>
            <a:pPr marL="342900" indent="-342900" defTabSz="914400" eaLnBrk="1" fontAlgn="auto" hangingPunct="1">
              <a:lnSpc>
                <a:spcPct val="135000"/>
              </a:lnSpc>
              <a:spcBef>
                <a:spcPct val="0"/>
              </a:spcBef>
              <a:spcAft>
                <a:spcPts val="0"/>
              </a:spcAft>
              <a:buFontTx/>
              <a:buNone/>
              <a:defRPr/>
            </a:pPr>
            <a:endParaRPr lang="en-US" altLang="en-US" sz="3600" dirty="0">
              <a:effectLst>
                <a:outerShdw blurRad="38100" dist="38100" dir="2700000" algn="tl">
                  <a:srgbClr val="003366"/>
                </a:outerShdw>
              </a:effectLst>
              <a:latin typeface="Helvetica" pitchFamily="2" charset="0"/>
              <a:ea typeface="ＭＳ Ｐゴシック" panose="020B0600070205080204" pitchFamily="34" charset="-128"/>
            </a:endParaRPr>
          </a:p>
        </p:txBody>
      </p:sp>
      <p:sp>
        <p:nvSpPr>
          <p:cNvPr id="96259" name="Text Box 4">
            <a:extLst>
              <a:ext uri="{FF2B5EF4-FFF2-40B4-BE49-F238E27FC236}">
                <a16:creationId xmlns:a16="http://schemas.microsoft.com/office/drawing/2014/main" id="{16C48BC1-4075-EF48-8EA2-3233922E46A2}"/>
              </a:ext>
            </a:extLst>
          </p:cNvPr>
          <p:cNvSpPr txBox="1">
            <a:spLocks noChangeArrowheads="1"/>
          </p:cNvSpPr>
          <p:nvPr/>
        </p:nvSpPr>
        <p:spPr bwMode="auto">
          <a:xfrm>
            <a:off x="579438" y="663575"/>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b="0">
                <a:solidFill>
                  <a:srgbClr val="FFFFFF"/>
                </a:solidFill>
                <a:latin typeface="Helvetica" pitchFamily="2" charset="0"/>
              </a:rPr>
              <a:t>Rituals – Part 1</a:t>
            </a:r>
          </a:p>
        </p:txBody>
      </p:sp>
      <p:sp>
        <p:nvSpPr>
          <p:cNvPr id="6" name="Rectangle 5">
            <a:extLst>
              <a:ext uri="{FF2B5EF4-FFF2-40B4-BE49-F238E27FC236}">
                <a16:creationId xmlns:a16="http://schemas.microsoft.com/office/drawing/2014/main" id="{FB5E0096-5E43-174A-9A40-6501E3DED37E}"/>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A1CCE7E7-8336-AE42-9AA2-312E9205B41F}"/>
              </a:ext>
            </a:extLst>
          </p:cNvPr>
          <p:cNvSpPr>
            <a:spLocks noGrp="1"/>
          </p:cNvSpPr>
          <p:nvPr>
            <p:ph type="title"/>
          </p:nvPr>
        </p:nvSpPr>
        <p:spPr>
          <a:xfrm>
            <a:off x="6523037" y="3162300"/>
            <a:ext cx="3301424" cy="1265237"/>
          </a:xfrm>
        </p:spPr>
        <p:txBody>
          <a:bodyPr rtlCol="0">
            <a:normAutofit fontScale="90000"/>
          </a:bodyPr>
          <a:lstStyle/>
          <a:p>
            <a:pPr defTabSz="761329" eaLnBrk="1" fontAlgn="auto" hangingPunct="1">
              <a:spcAft>
                <a:spcPts val="0"/>
              </a:spcAft>
              <a:defRPr/>
            </a:pPr>
            <a:r>
              <a:rPr lang="en-GB" altLang="en-US" sz="2700" dirty="0">
                <a:latin typeface="Arial" panose="020B0604020202020204" pitchFamily="34" charset="0"/>
                <a:ea typeface="ＭＳ Ｐゴシック" panose="020B0600070205080204" pitchFamily="34" charset="-128"/>
                <a:cs typeface="Arial" panose="020B0604020202020204" pitchFamily="34" charset="0"/>
              </a:rPr>
              <a:t>It was important to Joan to be  able to stay in bed for 30 minutes after being woken in the morning so as she could say her prayers, we discovered that what wasn’t working  for her was that  this only happened when the staff who  knew her well were on duty.</a:t>
            </a:r>
          </a:p>
        </p:txBody>
      </p:sp>
      <p:pic>
        <p:nvPicPr>
          <p:cNvPr id="104450" name="Picture 2">
            <a:extLst>
              <a:ext uri="{FF2B5EF4-FFF2-40B4-BE49-F238E27FC236}">
                <a16:creationId xmlns:a16="http://schemas.microsoft.com/office/drawing/2014/main" id="{CA269407-0D39-B648-8A5A-E5F74CEF0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81430" cy="758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3" name="Rectangle 3">
            <a:extLst>
              <a:ext uri="{FF2B5EF4-FFF2-40B4-BE49-F238E27FC236}">
                <a16:creationId xmlns:a16="http://schemas.microsoft.com/office/drawing/2014/main" id="{70A2C28A-0BAB-C440-907D-7AAFA617579B}"/>
              </a:ext>
            </a:extLst>
          </p:cNvPr>
          <p:cNvSpPr>
            <a:spLocks noGrp="1" noChangeArrowheads="1"/>
          </p:cNvSpPr>
          <p:nvPr>
            <p:ph idx="1"/>
          </p:nvPr>
        </p:nvSpPr>
        <p:spPr>
          <a:xfrm>
            <a:off x="731838" y="2500313"/>
            <a:ext cx="8839200" cy="3047206"/>
          </a:xfrm>
        </p:spPr>
        <p:txBody>
          <a:bodyPr numCol="2" rtlCol="0">
            <a:noAutofit/>
          </a:bodyPr>
          <a:lstStyle/>
          <a:p>
            <a:pPr marL="342900" indent="-342900" defTabSz="914400" eaLnBrk="1" fontAlgn="auto" hangingPunct="1">
              <a:lnSpc>
                <a:spcPct val="100000"/>
              </a:lnSpc>
              <a:spcBef>
                <a:spcPts val="833"/>
              </a:spcBef>
              <a:spcAft>
                <a:spcPts val="0"/>
              </a:spcAft>
              <a:buClr>
                <a:srgbClr val="B3C33C"/>
              </a:buClr>
              <a:defRPr/>
            </a:pPr>
            <a:r>
              <a:rPr lang="en-US" sz="3300" dirty="0"/>
              <a:t>Going to bed</a:t>
            </a:r>
          </a:p>
          <a:p>
            <a:pPr marL="342900" indent="-342900" defTabSz="914400" eaLnBrk="1" fontAlgn="auto" hangingPunct="1">
              <a:lnSpc>
                <a:spcPct val="100000"/>
              </a:lnSpc>
              <a:spcBef>
                <a:spcPts val="833"/>
              </a:spcBef>
              <a:spcAft>
                <a:spcPts val="0"/>
              </a:spcAft>
              <a:buClr>
                <a:srgbClr val="B3C33C"/>
              </a:buClr>
              <a:defRPr/>
            </a:pPr>
            <a:r>
              <a:rPr lang="en-US" sz="3300" dirty="0"/>
              <a:t>Mealtimes </a:t>
            </a:r>
          </a:p>
          <a:p>
            <a:pPr marL="342900" indent="-342900" defTabSz="914400" eaLnBrk="1" fontAlgn="auto" hangingPunct="1">
              <a:lnSpc>
                <a:spcPct val="100000"/>
              </a:lnSpc>
              <a:spcBef>
                <a:spcPts val="833"/>
              </a:spcBef>
              <a:spcAft>
                <a:spcPts val="0"/>
              </a:spcAft>
              <a:buClr>
                <a:srgbClr val="B3C33C"/>
              </a:buClr>
              <a:defRPr/>
            </a:pPr>
            <a:r>
              <a:rPr lang="en-US" sz="3300" dirty="0"/>
              <a:t>Transition</a:t>
            </a:r>
          </a:p>
          <a:p>
            <a:pPr marL="342900" indent="-342900" defTabSz="914400" eaLnBrk="1" fontAlgn="auto" hangingPunct="1">
              <a:lnSpc>
                <a:spcPct val="100000"/>
              </a:lnSpc>
              <a:spcBef>
                <a:spcPts val="833"/>
              </a:spcBef>
              <a:spcAft>
                <a:spcPts val="0"/>
              </a:spcAft>
              <a:buClr>
                <a:srgbClr val="B3C33C"/>
              </a:buClr>
              <a:defRPr/>
            </a:pPr>
            <a:r>
              <a:rPr lang="en-US" sz="3300" dirty="0"/>
              <a:t>Birthday</a:t>
            </a:r>
          </a:p>
          <a:p>
            <a:pPr marL="342900" indent="-342900" defTabSz="914400" eaLnBrk="1" fontAlgn="auto" hangingPunct="1">
              <a:lnSpc>
                <a:spcPct val="100000"/>
              </a:lnSpc>
              <a:spcBef>
                <a:spcPts val="833"/>
              </a:spcBef>
              <a:spcAft>
                <a:spcPts val="0"/>
              </a:spcAft>
              <a:buClr>
                <a:srgbClr val="B3C33C"/>
              </a:buClr>
              <a:defRPr/>
            </a:pPr>
            <a:r>
              <a:rPr lang="en-US" sz="3300" dirty="0"/>
              <a:t>Cultural/Holiday</a:t>
            </a:r>
          </a:p>
          <a:p>
            <a:pPr marL="342900" indent="-342900" eaLnBrk="1" fontAlgn="auto" hangingPunct="1">
              <a:lnSpc>
                <a:spcPct val="100000"/>
              </a:lnSpc>
              <a:spcBef>
                <a:spcPts val="833"/>
              </a:spcBef>
              <a:spcAft>
                <a:spcPts val="0"/>
              </a:spcAft>
              <a:buClr>
                <a:srgbClr val="B3C33C"/>
              </a:buClr>
            </a:pPr>
            <a:r>
              <a:rPr lang="en-US" altLang="en-US" sz="3300" dirty="0"/>
              <a:t>Spiritual</a:t>
            </a:r>
          </a:p>
          <a:p>
            <a:pPr marL="342900" indent="-342900" eaLnBrk="1" fontAlgn="auto" hangingPunct="1">
              <a:lnSpc>
                <a:spcPct val="100000"/>
              </a:lnSpc>
              <a:spcBef>
                <a:spcPts val="833"/>
              </a:spcBef>
              <a:spcAft>
                <a:spcPts val="0"/>
              </a:spcAft>
              <a:buClr>
                <a:srgbClr val="B3C33C"/>
              </a:buClr>
            </a:pPr>
            <a:r>
              <a:rPr lang="en-US" altLang="en-US" sz="3300" dirty="0"/>
              <a:t> Vacation</a:t>
            </a:r>
          </a:p>
          <a:p>
            <a:pPr marL="342900" indent="-342900" eaLnBrk="1" fontAlgn="auto" hangingPunct="1">
              <a:lnSpc>
                <a:spcPct val="100000"/>
              </a:lnSpc>
              <a:spcBef>
                <a:spcPts val="833"/>
              </a:spcBef>
              <a:spcAft>
                <a:spcPts val="0"/>
              </a:spcAft>
              <a:buClr>
                <a:srgbClr val="B3C33C"/>
              </a:buClr>
            </a:pPr>
            <a:r>
              <a:rPr lang="en-US" altLang="en-US" sz="3300" dirty="0"/>
              <a:t> Comfort/health</a:t>
            </a:r>
          </a:p>
          <a:p>
            <a:pPr marL="342900" indent="-342900" eaLnBrk="1" fontAlgn="auto" hangingPunct="1">
              <a:lnSpc>
                <a:spcPct val="100000"/>
              </a:lnSpc>
              <a:spcBef>
                <a:spcPts val="833"/>
              </a:spcBef>
              <a:spcAft>
                <a:spcPts val="0"/>
              </a:spcAft>
              <a:buClr>
                <a:srgbClr val="B3C33C"/>
              </a:buClr>
            </a:pPr>
            <a:r>
              <a:rPr lang="en-US" altLang="en-US" sz="3300" dirty="0"/>
              <a:t> Celebration</a:t>
            </a:r>
          </a:p>
          <a:p>
            <a:pPr marL="342900" indent="-342900" eaLnBrk="1" fontAlgn="auto" hangingPunct="1">
              <a:lnSpc>
                <a:spcPct val="100000"/>
              </a:lnSpc>
              <a:spcBef>
                <a:spcPts val="833"/>
              </a:spcBef>
              <a:spcAft>
                <a:spcPts val="0"/>
              </a:spcAft>
              <a:buClr>
                <a:srgbClr val="B3C33C"/>
              </a:buClr>
            </a:pPr>
            <a:r>
              <a:rPr lang="en-US" sz="3300" dirty="0"/>
              <a:t>Mourning/grief/loss</a:t>
            </a:r>
          </a:p>
          <a:p>
            <a:pPr marL="342900" indent="-342900" defTabSz="914400" eaLnBrk="1" fontAlgn="auto" hangingPunct="1">
              <a:lnSpc>
                <a:spcPct val="100000"/>
              </a:lnSpc>
              <a:spcBef>
                <a:spcPts val="833"/>
              </a:spcBef>
              <a:spcAft>
                <a:spcPts val="0"/>
              </a:spcAft>
              <a:buClr>
                <a:srgbClr val="B3C33C"/>
              </a:buClr>
              <a:defRPr/>
            </a:pPr>
            <a:endParaRPr lang="en-US" sz="3300" dirty="0"/>
          </a:p>
        </p:txBody>
      </p:sp>
      <p:sp>
        <p:nvSpPr>
          <p:cNvPr id="106499" name="Text Box 6">
            <a:extLst>
              <a:ext uri="{FF2B5EF4-FFF2-40B4-BE49-F238E27FC236}">
                <a16:creationId xmlns:a16="http://schemas.microsoft.com/office/drawing/2014/main" id="{CD06F79C-E015-7E4B-95A0-A11E0E9A75BC}"/>
              </a:ext>
            </a:extLst>
          </p:cNvPr>
          <p:cNvSpPr txBox="1">
            <a:spLocks noChangeArrowheads="1"/>
          </p:cNvSpPr>
          <p:nvPr/>
        </p:nvSpPr>
        <p:spPr bwMode="auto">
          <a:xfrm>
            <a:off x="579438" y="1052513"/>
            <a:ext cx="899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b="0" dirty="0">
                <a:solidFill>
                  <a:srgbClr val="B3C33C"/>
                </a:solidFill>
                <a:latin typeface="Helvetica" pitchFamily="2" charset="0"/>
              </a:rPr>
              <a:t>Other Rituals</a:t>
            </a:r>
          </a:p>
        </p:txBody>
      </p:sp>
      <p:sp>
        <p:nvSpPr>
          <p:cNvPr id="5" name="Rectangle 4">
            <a:extLst>
              <a:ext uri="{FF2B5EF4-FFF2-40B4-BE49-F238E27FC236}">
                <a16:creationId xmlns:a16="http://schemas.microsoft.com/office/drawing/2014/main" id="{5E661A0B-63AE-A64A-BB3F-E7BC975859CC}"/>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template">
            <a:extLst>
              <a:ext uri="{FF2B5EF4-FFF2-40B4-BE49-F238E27FC236}">
                <a16:creationId xmlns:a16="http://schemas.microsoft.com/office/drawing/2014/main" id="{A05E6EB6-E268-BA44-9D92-919120E2D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165100"/>
            <a:ext cx="4733925" cy="710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TextBox 2">
            <a:extLst>
              <a:ext uri="{FF2B5EF4-FFF2-40B4-BE49-F238E27FC236}">
                <a16:creationId xmlns:a16="http://schemas.microsoft.com/office/drawing/2014/main" id="{7D52FDC5-584B-A84F-83D8-D79DA3363249}"/>
              </a:ext>
            </a:extLst>
          </p:cNvPr>
          <p:cNvSpPr txBox="1">
            <a:spLocks noChangeArrowheads="1"/>
          </p:cNvSpPr>
          <p:nvPr/>
        </p:nvSpPr>
        <p:spPr bwMode="auto">
          <a:xfrm>
            <a:off x="279400" y="2804319"/>
            <a:ext cx="5008563" cy="1949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latin typeface="Helvetica" pitchFamily="2" charset="0"/>
              </a:rPr>
              <a:t>Work rituals that are important </a:t>
            </a:r>
          </a:p>
          <a:p>
            <a:r>
              <a:rPr lang="en-US" altLang="en-US" dirty="0">
                <a:latin typeface="Helvetica" pitchFamily="2" charset="0"/>
              </a:rPr>
              <a:t>to you</a:t>
            </a:r>
          </a:p>
          <a:p>
            <a:endParaRPr lang="en-US" altLang="en-US" dirty="0">
              <a:latin typeface="Helvetica" pitchFamily="2" charset="0"/>
            </a:endParaRPr>
          </a:p>
          <a:p>
            <a:r>
              <a:rPr lang="en-US" altLang="en-US" dirty="0">
                <a:latin typeface="Helvetica" pitchFamily="2" charset="0"/>
              </a:rPr>
              <a:t>How you want/need to be supported by co-workers</a:t>
            </a:r>
          </a:p>
        </p:txBody>
      </p:sp>
      <p:sp>
        <p:nvSpPr>
          <p:cNvPr id="81924" name="TextBox 5">
            <a:extLst>
              <a:ext uri="{FF2B5EF4-FFF2-40B4-BE49-F238E27FC236}">
                <a16:creationId xmlns:a16="http://schemas.microsoft.com/office/drawing/2014/main" id="{5F2AD8CD-2717-4946-9334-6C25F00823A5}"/>
              </a:ext>
            </a:extLst>
          </p:cNvPr>
          <p:cNvSpPr txBox="1">
            <a:spLocks noChangeArrowheads="1"/>
          </p:cNvSpPr>
          <p:nvPr/>
        </p:nvSpPr>
        <p:spPr bwMode="auto">
          <a:xfrm>
            <a:off x="122237" y="1513331"/>
            <a:ext cx="4936785" cy="517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370" tIns="50685" rIns="101370" bIns="50685">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700" dirty="0">
                <a:solidFill>
                  <a:srgbClr val="B3C33C"/>
                </a:solidFill>
                <a:latin typeface="Helvetica" pitchFamily="2" charset="0"/>
              </a:rPr>
              <a:t>Add to your one-page profile</a:t>
            </a:r>
          </a:p>
        </p:txBody>
      </p:sp>
    </p:spTree>
    <p:extLst>
      <p:ext uri="{BB962C8B-B14F-4D97-AF65-F5344CB8AC3E}">
        <p14:creationId xmlns:p14="http://schemas.microsoft.com/office/powerpoint/2010/main" val="325773099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24">
            <a:extLst>
              <a:ext uri="{FF2B5EF4-FFF2-40B4-BE49-F238E27FC236}">
                <a16:creationId xmlns:a16="http://schemas.microsoft.com/office/drawing/2014/main" id="{291D22AA-D686-B445-82E0-9BA86C63E759}"/>
              </a:ext>
            </a:extLst>
          </p:cNvPr>
          <p:cNvGrpSpPr>
            <a:grpSpLocks/>
          </p:cNvGrpSpPr>
          <p:nvPr/>
        </p:nvGrpSpPr>
        <p:grpSpPr bwMode="auto">
          <a:xfrm>
            <a:off x="0" y="0"/>
            <a:ext cx="10790238" cy="7589838"/>
            <a:chOff x="0" y="0"/>
            <a:chExt cx="6797" cy="4781"/>
          </a:xfrm>
        </p:grpSpPr>
        <p:pic>
          <p:nvPicPr>
            <p:cNvPr id="110598" name="Picture 10">
              <a:extLst>
                <a:ext uri="{FF2B5EF4-FFF2-40B4-BE49-F238E27FC236}">
                  <a16:creationId xmlns:a16="http://schemas.microsoft.com/office/drawing/2014/main" id="{6E39D9FD-3CD2-544A-A682-F1B57BF36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52"/>
              <a:ext cx="2736" cy="1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9" name="Picture 11">
              <a:extLst>
                <a:ext uri="{FF2B5EF4-FFF2-40B4-BE49-F238E27FC236}">
                  <a16:creationId xmlns:a16="http://schemas.microsoft.com/office/drawing/2014/main" id="{A51437E7-C94B-EA49-80D7-FEA9746711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1"/>
              <a:ext cx="1391" cy="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0" name="Picture 12">
              <a:extLst>
                <a:ext uri="{FF2B5EF4-FFF2-40B4-BE49-F238E27FC236}">
                  <a16:creationId xmlns:a16="http://schemas.microsoft.com/office/drawing/2014/main" id="{289DEE8D-C2C1-C342-B014-897093D9DA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 y="0"/>
              <a:ext cx="1509"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1" name="Picture 13">
              <a:extLst>
                <a:ext uri="{FF2B5EF4-FFF2-40B4-BE49-F238E27FC236}">
                  <a16:creationId xmlns:a16="http://schemas.microsoft.com/office/drawing/2014/main" id="{2F5AD77B-BE10-244D-BA4C-812FAD679D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12" cy="1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2" name="Picture 14">
              <a:extLst>
                <a:ext uri="{FF2B5EF4-FFF2-40B4-BE49-F238E27FC236}">
                  <a16:creationId xmlns:a16="http://schemas.microsoft.com/office/drawing/2014/main" id="{B490E645-AD57-B84F-8E17-19F9F18A5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6" y="1383"/>
              <a:ext cx="1077"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3" name="Picture 15">
              <a:extLst>
                <a:ext uri="{FF2B5EF4-FFF2-40B4-BE49-F238E27FC236}">
                  <a16:creationId xmlns:a16="http://schemas.microsoft.com/office/drawing/2014/main" id="{3EED8308-2930-1541-84F2-C8DD7703B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 y="3260"/>
              <a:ext cx="2304" cy="1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4" name="Picture 16">
              <a:extLst>
                <a:ext uri="{FF2B5EF4-FFF2-40B4-BE49-F238E27FC236}">
                  <a16:creationId xmlns:a16="http://schemas.microsoft.com/office/drawing/2014/main" id="{56E376B4-B133-A145-AB75-8D6E42CDBE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5" y="2007"/>
              <a:ext cx="988" cy="1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5" name="Picture 4">
              <a:extLst>
                <a:ext uri="{FF2B5EF4-FFF2-40B4-BE49-F238E27FC236}">
                  <a16:creationId xmlns:a16="http://schemas.microsoft.com/office/drawing/2014/main" id="{1A720BD0-35C2-6D4E-8057-6C260988B1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5" y="1431"/>
              <a:ext cx="1551"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6" name="Picture 5">
              <a:extLst>
                <a:ext uri="{FF2B5EF4-FFF2-40B4-BE49-F238E27FC236}">
                  <a16:creationId xmlns:a16="http://schemas.microsoft.com/office/drawing/2014/main" id="{0A2B9D40-D0EC-1A44-B907-A5156730B0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5" y="0"/>
              <a:ext cx="2458" cy="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7" name="Picture 6">
              <a:extLst>
                <a:ext uri="{FF2B5EF4-FFF2-40B4-BE49-F238E27FC236}">
                  <a16:creationId xmlns:a16="http://schemas.microsoft.com/office/drawing/2014/main" id="{24372264-6D53-1546-9C77-199640B075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3" y="0"/>
              <a:ext cx="1555" cy="2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8" name="Picture 7">
              <a:extLst>
                <a:ext uri="{FF2B5EF4-FFF2-40B4-BE49-F238E27FC236}">
                  <a16:creationId xmlns:a16="http://schemas.microsoft.com/office/drawing/2014/main" id="{18A9EC67-5D13-A34F-B2C5-C8B6C1AD99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45" y="3102"/>
              <a:ext cx="2525" cy="1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9" name="Picture 8">
              <a:extLst>
                <a:ext uri="{FF2B5EF4-FFF2-40B4-BE49-F238E27FC236}">
                  <a16:creationId xmlns:a16="http://schemas.microsoft.com/office/drawing/2014/main" id="{1662CD80-C339-0447-8BBE-BFF98B1FE1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62" y="1623"/>
              <a:ext cx="2035" cy="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0" name="Picture 9">
              <a:extLst>
                <a:ext uri="{FF2B5EF4-FFF2-40B4-BE49-F238E27FC236}">
                  <a16:creationId xmlns:a16="http://schemas.microsoft.com/office/drawing/2014/main" id="{3A19AB64-ED93-6643-8CCE-ED188E4CB9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05" y="2775"/>
              <a:ext cx="1334" cy="2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0595" name="Rectangle 26">
            <a:extLst>
              <a:ext uri="{FF2B5EF4-FFF2-40B4-BE49-F238E27FC236}">
                <a16:creationId xmlns:a16="http://schemas.microsoft.com/office/drawing/2014/main" id="{638FAF34-E314-454C-B4EA-EF60AC90F313}"/>
              </a:ext>
            </a:extLst>
          </p:cNvPr>
          <p:cNvSpPr>
            <a:spLocks noChangeArrowheads="1"/>
          </p:cNvSpPr>
          <p:nvPr/>
        </p:nvSpPr>
        <p:spPr bwMode="auto">
          <a:xfrm>
            <a:off x="6257926" y="4294621"/>
            <a:ext cx="3160712" cy="830985"/>
          </a:xfrm>
          <a:prstGeom prst="rect">
            <a:avLst/>
          </a:prstGeom>
          <a:noFill/>
          <a:ln w="25400">
            <a:solidFill>
              <a:srgbClr val="000000"/>
            </a:solidFill>
            <a:miter lim="800000"/>
            <a:headEnd/>
            <a:tailEnd/>
          </a:ln>
        </p:spPr>
        <p:txBody>
          <a:bodyPr lIns="91428" tIns="45714" rIns="91428" bIns="45714"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800" dirty="0">
                <a:solidFill>
                  <a:schemeClr val="bg1"/>
                </a:solidFill>
                <a:latin typeface="+mn-lt"/>
              </a:rPr>
              <a:t>Bad Day</a:t>
            </a:r>
          </a:p>
        </p:txBody>
      </p:sp>
      <p:sp>
        <p:nvSpPr>
          <p:cNvPr id="110596" name="Rectangle 27">
            <a:extLst>
              <a:ext uri="{FF2B5EF4-FFF2-40B4-BE49-F238E27FC236}">
                <a16:creationId xmlns:a16="http://schemas.microsoft.com/office/drawing/2014/main" id="{46251C2F-0A56-7B4C-B91A-D6D939AB4A2A}"/>
              </a:ext>
            </a:extLst>
          </p:cNvPr>
          <p:cNvSpPr>
            <a:spLocks noChangeArrowheads="1"/>
          </p:cNvSpPr>
          <p:nvPr/>
        </p:nvSpPr>
        <p:spPr bwMode="auto">
          <a:xfrm>
            <a:off x="1088232" y="4366058"/>
            <a:ext cx="3160712" cy="830985"/>
          </a:xfrm>
          <a:prstGeom prst="rect">
            <a:avLst/>
          </a:prstGeom>
          <a:noFill/>
          <a:ln w="25400">
            <a:solidFill>
              <a:srgbClr val="000000"/>
            </a:solidFill>
            <a:miter lim="800000"/>
            <a:headEnd/>
            <a:tailEnd/>
          </a:ln>
        </p:spPr>
        <p:txBody>
          <a:bodyPr lIns="91428" tIns="45714" rIns="91428" bIns="45714"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800" dirty="0">
                <a:solidFill>
                  <a:schemeClr val="bg1"/>
                </a:solidFill>
                <a:latin typeface="+mn-lt"/>
              </a:rPr>
              <a:t>Good Day</a:t>
            </a:r>
          </a:p>
        </p:txBody>
      </p:sp>
      <p:sp>
        <p:nvSpPr>
          <p:cNvPr id="110597" name="Rectangle 28">
            <a:extLst>
              <a:ext uri="{FF2B5EF4-FFF2-40B4-BE49-F238E27FC236}">
                <a16:creationId xmlns:a16="http://schemas.microsoft.com/office/drawing/2014/main" id="{7BB07D38-CD38-AC46-896C-462D783A5AFE}"/>
              </a:ext>
            </a:extLst>
          </p:cNvPr>
          <p:cNvSpPr>
            <a:spLocks noChangeArrowheads="1"/>
          </p:cNvSpPr>
          <p:nvPr/>
        </p:nvSpPr>
        <p:spPr bwMode="auto">
          <a:xfrm>
            <a:off x="5075238" y="3488680"/>
            <a:ext cx="228600" cy="461665"/>
          </a:xfrm>
          <a:prstGeom prst="rect">
            <a:avLst/>
          </a:prstGeom>
          <a:solidFill>
            <a:srgbClr val="000000"/>
          </a:solidFill>
          <a:ln w="25400">
            <a:solidFill>
              <a:schemeClr val="tx1"/>
            </a:solidFill>
            <a:miter lim="800000"/>
            <a:headEnd/>
            <a:tailEnd/>
          </a:ln>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GB" altLang="en-US">
              <a:noFill/>
            </a:endParaRPr>
          </a:p>
        </p:txBody>
      </p:sp>
      <p:sp>
        <p:nvSpPr>
          <p:cNvPr id="19" name="Rectangle 18">
            <a:extLst>
              <a:ext uri="{FF2B5EF4-FFF2-40B4-BE49-F238E27FC236}">
                <a16:creationId xmlns:a16="http://schemas.microsoft.com/office/drawing/2014/main" id="{B3DE9977-B4FC-124A-A9E9-6D697AA67497}"/>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5">
            <a:extLst>
              <a:ext uri="{FF2B5EF4-FFF2-40B4-BE49-F238E27FC236}">
                <a16:creationId xmlns:a16="http://schemas.microsoft.com/office/drawing/2014/main" id="{342ACF69-953E-1B46-966F-938F967C44EA}"/>
              </a:ext>
            </a:extLst>
          </p:cNvPr>
          <p:cNvSpPr txBox="1">
            <a:spLocks noChangeArrowheads="1"/>
          </p:cNvSpPr>
          <p:nvPr/>
        </p:nvSpPr>
        <p:spPr bwMode="auto">
          <a:xfrm>
            <a:off x="1112837" y="2187519"/>
            <a:ext cx="7924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800" dirty="0">
                <a:latin typeface="+mj-lt"/>
              </a:rPr>
              <a:t>Help people get better lives…</a:t>
            </a:r>
          </a:p>
          <a:p>
            <a:endParaRPr lang="en-US" altLang="en-US" sz="4800" dirty="0">
              <a:latin typeface="+mj-lt"/>
            </a:endParaRPr>
          </a:p>
          <a:p>
            <a:pPr algn="r"/>
            <a:r>
              <a:rPr lang="en-US" altLang="en-US" sz="4800" dirty="0">
                <a:latin typeface="+mj-lt"/>
              </a:rPr>
              <a:t>…not just better paper</a:t>
            </a:r>
          </a:p>
        </p:txBody>
      </p:sp>
      <p:sp>
        <p:nvSpPr>
          <p:cNvPr id="22530" name="Rectangle 8">
            <a:extLst>
              <a:ext uri="{FF2B5EF4-FFF2-40B4-BE49-F238E27FC236}">
                <a16:creationId xmlns:a16="http://schemas.microsoft.com/office/drawing/2014/main" id="{4193AA88-0ABC-4640-A312-4ED7E655AF97}"/>
              </a:ext>
            </a:extLst>
          </p:cNvPr>
          <p:cNvSpPr>
            <a:spLocks noChangeArrowheads="1"/>
          </p:cNvSpPr>
          <p:nvPr/>
        </p:nvSpPr>
        <p:spPr bwMode="auto">
          <a:xfrm flipV="1">
            <a:off x="524020" y="1280319"/>
            <a:ext cx="6858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GB" altLang="en-US" sz="8800" b="0" dirty="0">
                <a:solidFill>
                  <a:srgbClr val="B3C33C"/>
                </a:solidFill>
                <a:latin typeface="Helvetica" pitchFamily="2" charset="0"/>
              </a:rPr>
              <a:t>”</a:t>
            </a:r>
          </a:p>
        </p:txBody>
      </p:sp>
      <p:sp>
        <p:nvSpPr>
          <p:cNvPr id="22531" name="Rectangle 9">
            <a:extLst>
              <a:ext uri="{FF2B5EF4-FFF2-40B4-BE49-F238E27FC236}">
                <a16:creationId xmlns:a16="http://schemas.microsoft.com/office/drawing/2014/main" id="{11C40A75-D3D9-E04D-B943-61B14AF1F21C}"/>
              </a:ext>
            </a:extLst>
          </p:cNvPr>
          <p:cNvSpPr>
            <a:spLocks noChangeArrowheads="1"/>
          </p:cNvSpPr>
          <p:nvPr/>
        </p:nvSpPr>
        <p:spPr bwMode="auto">
          <a:xfrm flipV="1">
            <a:off x="8771946" y="2835986"/>
            <a:ext cx="838200"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GB" altLang="en-US" sz="8800" b="0" dirty="0">
                <a:solidFill>
                  <a:srgbClr val="9DD500"/>
                </a:solidFill>
                <a:latin typeface="Helvetica" pitchFamily="2" charset="0"/>
              </a:rPr>
              <a:t> </a:t>
            </a:r>
            <a:r>
              <a:rPr lang="en-GB" altLang="en-US" sz="8800" b="0" dirty="0">
                <a:solidFill>
                  <a:srgbClr val="B3C33C"/>
                </a:solidFill>
                <a:latin typeface="Helvetica" pitchFamily="2" charset="0"/>
              </a:rPr>
              <a:t>“</a:t>
            </a:r>
          </a:p>
        </p:txBody>
      </p:sp>
      <p:sp>
        <p:nvSpPr>
          <p:cNvPr id="6" name="Rectangle 5">
            <a:extLst>
              <a:ext uri="{FF2B5EF4-FFF2-40B4-BE49-F238E27FC236}">
                <a16:creationId xmlns:a16="http://schemas.microsoft.com/office/drawing/2014/main" id="{1632EEC5-C019-9A4C-AF38-194DCCD3BE5A}"/>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CF8801-D76C-2249-B00F-53B75F85F7C5}"/>
              </a:ext>
            </a:extLst>
          </p:cNvPr>
          <p:cNvSpPr txBox="1"/>
          <p:nvPr/>
        </p:nvSpPr>
        <p:spPr>
          <a:xfrm>
            <a:off x="412750" y="671513"/>
            <a:ext cx="2528887" cy="706437"/>
          </a:xfrm>
          <a:prstGeom prst="rect">
            <a:avLst/>
          </a:prstGeom>
          <a:noFill/>
        </p:spPr>
        <p:txBody>
          <a:bodyPr wrap="none">
            <a:spAutoFit/>
          </a:bodyPr>
          <a:lstStyle/>
          <a:p>
            <a:pPr>
              <a:defRPr/>
            </a:pPr>
            <a:r>
              <a:rPr lang="en-GB" sz="4000" dirty="0">
                <a:solidFill>
                  <a:schemeClr val="accent4">
                    <a:lumMod val="10000"/>
                  </a:schemeClr>
                </a:solidFill>
                <a:latin typeface="Lucida Handwriting"/>
                <a:ea typeface="+mn-ea"/>
                <a:cs typeface="Lucida Handwriting"/>
              </a:rPr>
              <a:t>At work</a:t>
            </a:r>
          </a:p>
        </p:txBody>
      </p:sp>
      <p:sp>
        <p:nvSpPr>
          <p:cNvPr id="112643" name="Rectangle 1">
            <a:extLst>
              <a:ext uri="{FF2B5EF4-FFF2-40B4-BE49-F238E27FC236}">
                <a16:creationId xmlns:a16="http://schemas.microsoft.com/office/drawing/2014/main" id="{1A8A4244-CE74-734F-BF69-DACA19F83591}"/>
              </a:ext>
            </a:extLst>
          </p:cNvPr>
          <p:cNvSpPr>
            <a:spLocks noChangeArrowheads="1"/>
          </p:cNvSpPr>
          <p:nvPr/>
        </p:nvSpPr>
        <p:spPr bwMode="auto">
          <a:xfrm>
            <a:off x="427038" y="2560638"/>
            <a:ext cx="2590800" cy="314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200" b="0">
                <a:latin typeface="Helvetica" pitchFamily="2" charset="0"/>
              </a:rPr>
              <a:t>It is a work day, start with getting up, end with going to bed.  Write down a composite of all the good moments you have had on a work day and all of the bad moments.</a:t>
            </a:r>
            <a:endParaRPr lang="en-US" altLang="en-US" sz="2200"/>
          </a:p>
        </p:txBody>
      </p:sp>
      <p:pic>
        <p:nvPicPr>
          <p:cNvPr id="112644" name="Content Placeholder 4" descr="HSAgoodbaddays.pdf">
            <a:extLst>
              <a:ext uri="{FF2B5EF4-FFF2-40B4-BE49-F238E27FC236}">
                <a16:creationId xmlns:a16="http://schemas.microsoft.com/office/drawing/2014/main" id="{4D910B62-3CD1-B047-A7A8-C39C4321DAA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779837" y="289719"/>
            <a:ext cx="5308600" cy="6159500"/>
          </a:xfr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Content Placeholder 4" descr="HSAgoodbaddays.pdf">
            <a:extLst>
              <a:ext uri="{FF2B5EF4-FFF2-40B4-BE49-F238E27FC236}">
                <a16:creationId xmlns:a16="http://schemas.microsoft.com/office/drawing/2014/main" id="{3004952F-AEFD-2B42-B37A-91B96B58634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 y="0"/>
            <a:ext cx="8839200" cy="8291513"/>
          </a:xfrm>
        </p:spPr>
      </p:pic>
      <p:sp>
        <p:nvSpPr>
          <p:cNvPr id="115714" name="TextBox 3">
            <a:extLst>
              <a:ext uri="{FF2B5EF4-FFF2-40B4-BE49-F238E27FC236}">
                <a16:creationId xmlns:a16="http://schemas.microsoft.com/office/drawing/2014/main" id="{2FBF9D49-F816-ED4F-827B-4C9C69E4C081}"/>
              </a:ext>
            </a:extLst>
          </p:cNvPr>
          <p:cNvSpPr txBox="1">
            <a:spLocks noChangeArrowheads="1"/>
          </p:cNvSpPr>
          <p:nvPr/>
        </p:nvSpPr>
        <p:spPr bwMode="auto">
          <a:xfrm>
            <a:off x="1128713" y="2162175"/>
            <a:ext cx="3900487"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1900" b="0">
                <a:solidFill>
                  <a:srgbClr val="000000"/>
                </a:solidFill>
                <a:latin typeface="Helvetica" pitchFamily="2" charset="0"/>
              </a:rPr>
              <a:t>What happened that contributed  to your good day?</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What do you look forward to doing?</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Who do you look forward to seeing?</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 What happens that gives you energy to deal with difficult situations?  </a:t>
            </a:r>
          </a:p>
          <a:p>
            <a:endParaRPr lang="en-US" altLang="en-US" sz="1900" b="0">
              <a:solidFill>
                <a:srgbClr val="000000"/>
              </a:solidFill>
              <a:latin typeface="Helvetica" pitchFamily="2" charset="0"/>
            </a:endParaRPr>
          </a:p>
          <a:p>
            <a:pPr>
              <a:buFont typeface="Arial" panose="020B0604020202020204" pitchFamily="34" charset="0"/>
              <a:buChar char="•"/>
            </a:pPr>
            <a:r>
              <a:rPr lang="en-US" altLang="en-US" sz="1900" b="0">
                <a:solidFill>
                  <a:srgbClr val="000000"/>
                </a:solidFill>
                <a:latin typeface="Helvetica" pitchFamily="2" charset="0"/>
              </a:rPr>
              <a:t>What motivates and  interests you at work OR on a work day?</a:t>
            </a:r>
          </a:p>
        </p:txBody>
      </p:sp>
      <p:sp>
        <p:nvSpPr>
          <p:cNvPr id="115715" name="TextBox 4">
            <a:extLst>
              <a:ext uri="{FF2B5EF4-FFF2-40B4-BE49-F238E27FC236}">
                <a16:creationId xmlns:a16="http://schemas.microsoft.com/office/drawing/2014/main" id="{B857BA01-DE5F-6A4F-A010-A09B6B3D725A}"/>
              </a:ext>
            </a:extLst>
          </p:cNvPr>
          <p:cNvSpPr txBox="1">
            <a:spLocks noChangeArrowheads="1"/>
          </p:cNvSpPr>
          <p:nvPr/>
        </p:nvSpPr>
        <p:spPr bwMode="auto">
          <a:xfrm>
            <a:off x="5045075" y="2162175"/>
            <a:ext cx="342900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Arial" panose="020B0604020202020204" pitchFamily="34" charset="0"/>
              <a:buChar char="•"/>
            </a:pPr>
            <a:r>
              <a:rPr lang="en-US" altLang="en-US" sz="2200" b="0">
                <a:solidFill>
                  <a:srgbClr val="000000"/>
                </a:solidFill>
                <a:latin typeface="Helvetica" pitchFamily="2" charset="0"/>
              </a:rPr>
              <a:t>What threw your day off?</a:t>
            </a:r>
          </a:p>
          <a:p>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Made the day bad for you?</a:t>
            </a:r>
          </a:p>
          <a:p>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Made you frustrated?  Bored?</a:t>
            </a:r>
          </a:p>
          <a:p>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Took the fun out of it?</a:t>
            </a:r>
          </a:p>
          <a:p>
            <a:pPr>
              <a:buFont typeface="Arial" panose="020B0604020202020204" pitchFamily="34" charset="0"/>
              <a:buChar char="•"/>
            </a:pPr>
            <a:endParaRPr lang="en-US" altLang="en-US" sz="2200" b="0">
              <a:solidFill>
                <a:srgbClr val="000000"/>
              </a:solidFill>
              <a:latin typeface="Helvetica" pitchFamily="2" charset="0"/>
            </a:endParaRPr>
          </a:p>
          <a:p>
            <a:pPr>
              <a:buFont typeface="Arial" panose="020B0604020202020204" pitchFamily="34" charset="0"/>
              <a:buChar char="•"/>
            </a:pPr>
            <a:r>
              <a:rPr lang="en-US" altLang="en-US" sz="2200" b="0">
                <a:solidFill>
                  <a:srgbClr val="000000"/>
                </a:solidFill>
                <a:latin typeface="Helvetica" pitchFamily="2" charset="0"/>
              </a:rPr>
              <a:t>Be sure to include those daily frustrations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9F71122D-CC40-0942-AD53-BCD8B1DB2E44}"/>
              </a:ext>
            </a:extLst>
          </p:cNvPr>
          <p:cNvSpPr>
            <a:spLocks noGrp="1"/>
          </p:cNvSpPr>
          <p:nvPr>
            <p:ph type="title"/>
          </p:nvPr>
        </p:nvSpPr>
        <p:spPr>
          <a:xfrm>
            <a:off x="698500" y="-396081"/>
            <a:ext cx="8753475" cy="790575"/>
          </a:xfrm>
        </p:spPr>
        <p:txBody>
          <a:bodyPr rtlCol="0">
            <a:normAutofit fontScale="90000"/>
          </a:bodyPr>
          <a:lstStyle/>
          <a:p>
            <a:pPr defTabSz="761329" eaLnBrk="1" fontAlgn="auto" hangingPunct="1">
              <a:spcAft>
                <a:spcPts val="0"/>
              </a:spcAft>
              <a:defRPr/>
            </a:pPr>
            <a:br>
              <a:rPr lang="en-US" altLang="en-US" sz="3663" dirty="0">
                <a:solidFill>
                  <a:srgbClr val="B3C33C"/>
                </a:solidFill>
              </a:rPr>
            </a:br>
            <a:br>
              <a:rPr lang="en-US" altLang="en-US" sz="3663" dirty="0">
                <a:solidFill>
                  <a:srgbClr val="B3C33C"/>
                </a:solidFill>
              </a:rPr>
            </a:br>
            <a:r>
              <a:rPr lang="en-US" altLang="en-US" sz="3663" dirty="0">
                <a:solidFill>
                  <a:srgbClr val="B3C33C"/>
                </a:solidFill>
              </a:rPr>
              <a:t>Your Good Day/Bad Day</a:t>
            </a:r>
          </a:p>
        </p:txBody>
      </p:sp>
      <p:graphicFrame>
        <p:nvGraphicFramePr>
          <p:cNvPr id="5" name="Content Placeholder 4">
            <a:extLst>
              <a:ext uri="{FF2B5EF4-FFF2-40B4-BE49-F238E27FC236}">
                <a16:creationId xmlns:a16="http://schemas.microsoft.com/office/drawing/2014/main" id="{1788CFC2-146C-3E49-8497-1819906D35ED}"/>
              </a:ext>
            </a:extLst>
          </p:cNvPr>
          <p:cNvGraphicFramePr>
            <a:graphicFrameLocks noGrp="1"/>
          </p:cNvGraphicFramePr>
          <p:nvPr>
            <p:ph idx="1"/>
            <p:extLst>
              <p:ext uri="{D42A27DB-BD31-4B8C-83A1-F6EECF244321}">
                <p14:modId xmlns:p14="http://schemas.microsoft.com/office/powerpoint/2010/main" val="3632993991"/>
              </p:ext>
            </p:extLst>
          </p:nvPr>
        </p:nvGraphicFramePr>
        <p:xfrm>
          <a:off x="622128" y="778169"/>
          <a:ext cx="8805862" cy="6488196"/>
        </p:xfrm>
        <a:graphic>
          <a:graphicData uri="http://schemas.openxmlformats.org/drawingml/2006/table">
            <a:tbl>
              <a:tblPr firstRow="1" bandRow="1">
                <a:tableStyleId>{5C22544A-7EE6-4342-B048-85BDC9FD1C3A}</a:tableStyleId>
              </a:tblPr>
              <a:tblGrid>
                <a:gridCol w="1992312">
                  <a:extLst>
                    <a:ext uri="{9D8B030D-6E8A-4147-A177-3AD203B41FA5}">
                      <a16:colId xmlns:a16="http://schemas.microsoft.com/office/drawing/2014/main" val="685560037"/>
                    </a:ext>
                  </a:extLst>
                </a:gridCol>
                <a:gridCol w="2084476">
                  <a:extLst>
                    <a:ext uri="{9D8B030D-6E8A-4147-A177-3AD203B41FA5}">
                      <a16:colId xmlns:a16="http://schemas.microsoft.com/office/drawing/2014/main" val="1135619341"/>
                    </a:ext>
                  </a:extLst>
                </a:gridCol>
                <a:gridCol w="2364537">
                  <a:extLst>
                    <a:ext uri="{9D8B030D-6E8A-4147-A177-3AD203B41FA5}">
                      <a16:colId xmlns:a16="http://schemas.microsoft.com/office/drawing/2014/main" val="1710426920"/>
                    </a:ext>
                  </a:extLst>
                </a:gridCol>
                <a:gridCol w="2364537">
                  <a:extLst>
                    <a:ext uri="{9D8B030D-6E8A-4147-A177-3AD203B41FA5}">
                      <a16:colId xmlns:a16="http://schemas.microsoft.com/office/drawing/2014/main" val="2900239293"/>
                    </a:ext>
                  </a:extLst>
                </a:gridCol>
              </a:tblGrid>
              <a:tr h="533399">
                <a:tc>
                  <a:txBody>
                    <a:bodyPr/>
                    <a:lstStyle/>
                    <a:p>
                      <a:pPr algn="ctr"/>
                      <a:r>
                        <a:rPr lang="en-US" sz="2100" dirty="0">
                          <a:solidFill>
                            <a:schemeClr val="tx1"/>
                          </a:solidFill>
                        </a:rPr>
                        <a:t>Time Of Day</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Typical</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Better</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Worse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205661"/>
                  </a:ext>
                </a:extLst>
              </a:tr>
              <a:tr h="702947">
                <a:tc>
                  <a:txBody>
                    <a:bodyPr/>
                    <a:lstStyle/>
                    <a:p>
                      <a:r>
                        <a:rPr lang="en-US" sz="2100" dirty="0"/>
                        <a:t>Mornin</a:t>
                      </a:r>
                      <a:r>
                        <a:rPr lang="en-US" sz="2100" baseline="0" dirty="0"/>
                        <a:t>g at home</a:t>
                      </a:r>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882899"/>
                  </a:ext>
                </a:extLst>
              </a:tr>
              <a:tr h="702947">
                <a:tc>
                  <a:txBody>
                    <a:bodyPr/>
                    <a:lstStyle/>
                    <a:p>
                      <a:r>
                        <a:rPr lang="en-US" sz="2100" dirty="0"/>
                        <a:t>Commute</a:t>
                      </a:r>
                    </a:p>
                    <a:p>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966689"/>
                  </a:ext>
                </a:extLst>
              </a:tr>
              <a:tr h="702947">
                <a:tc>
                  <a:txBody>
                    <a:bodyPr/>
                    <a:lstStyle/>
                    <a:p>
                      <a:r>
                        <a:rPr lang="en-US" sz="2100" dirty="0"/>
                        <a:t>Morning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273385"/>
                  </a:ext>
                </a:extLst>
              </a:tr>
              <a:tr h="702947">
                <a:tc>
                  <a:txBody>
                    <a:bodyPr/>
                    <a:lstStyle/>
                    <a:p>
                      <a:r>
                        <a:rPr lang="en-US" sz="2100" dirty="0"/>
                        <a:t>Lunch</a:t>
                      </a:r>
                    </a:p>
                    <a:p>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687952"/>
                  </a:ext>
                </a:extLst>
              </a:tr>
              <a:tr h="702947">
                <a:tc>
                  <a:txBody>
                    <a:bodyPr/>
                    <a:lstStyle/>
                    <a:p>
                      <a:r>
                        <a:rPr lang="en-US" sz="2100" dirty="0"/>
                        <a:t>Afternoon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91868"/>
                  </a:ext>
                </a:extLst>
              </a:tr>
              <a:tr h="470049">
                <a:tc>
                  <a:txBody>
                    <a:bodyPr/>
                    <a:lstStyle/>
                    <a:p>
                      <a:r>
                        <a:rPr lang="en-US" sz="210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811992"/>
                  </a:ext>
                </a:extLst>
              </a:tr>
              <a:tr h="486556">
                <a:tc>
                  <a:txBody>
                    <a:bodyPr/>
                    <a:lstStyle/>
                    <a:p>
                      <a:r>
                        <a:rPr lang="en-US" sz="2100" dirty="0"/>
                        <a:t>Evening</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p>
                      <a:endParaRPr lang="en-US" sz="1700" dirty="0"/>
                    </a:p>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734232"/>
                  </a:ext>
                </a:extLst>
              </a:tr>
              <a:tr h="774145">
                <a:tc>
                  <a:txBody>
                    <a:bodyPr/>
                    <a:lstStyle/>
                    <a:p>
                      <a:r>
                        <a:rPr lang="en-US" sz="2100" dirty="0"/>
                        <a:t>Overnight</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776499"/>
                  </a:ext>
                </a:extLst>
              </a:tr>
            </a:tbl>
          </a:graphicData>
        </a:graphic>
      </p:graphicFrame>
      <p:sp>
        <p:nvSpPr>
          <p:cNvPr id="4" name="Footer Placeholder 3">
            <a:extLst>
              <a:ext uri="{FF2B5EF4-FFF2-40B4-BE49-F238E27FC236}">
                <a16:creationId xmlns:a16="http://schemas.microsoft.com/office/drawing/2014/main" id="{7EF8CC0E-E172-0944-B65B-90F0CE381C41}"/>
              </a:ext>
            </a:extLst>
          </p:cNvPr>
          <p:cNvSpPr>
            <a:spLocks noGrp="1"/>
          </p:cNvSpPr>
          <p:nvPr>
            <p:ph type="ftr" sz="quarter" idx="11"/>
          </p:nvPr>
        </p:nvSpPr>
        <p:spPr/>
        <p:txBody>
          <a:bodyPr/>
          <a:lstStyle/>
          <a:p>
            <a:pPr>
              <a:defRPr/>
            </a:pPr>
            <a:endParaRPr lang="en-US" dirty="0"/>
          </a:p>
          <a:p>
            <a:pPr>
              <a:defRPr/>
            </a:pPr>
            <a:endParaRPr lang="en-US" dirty="0"/>
          </a:p>
        </p:txBody>
      </p:sp>
      <p:sp>
        <p:nvSpPr>
          <p:cNvPr id="6" name="Rectangle 5">
            <a:extLst>
              <a:ext uri="{FF2B5EF4-FFF2-40B4-BE49-F238E27FC236}">
                <a16:creationId xmlns:a16="http://schemas.microsoft.com/office/drawing/2014/main" id="{EA8CE4C4-BEE3-8A40-9AB4-4B6050F8FB02}"/>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2D254F-CC70-C64F-82A5-39992BB1BDB7}"/>
              </a:ext>
            </a:extLst>
          </p:cNvPr>
          <p:cNvGraphicFramePr>
            <a:graphicFrameLocks noGrp="1"/>
          </p:cNvGraphicFramePr>
          <p:nvPr>
            <p:ph idx="1"/>
            <p:extLst>
              <p:ext uri="{D42A27DB-BD31-4B8C-83A1-F6EECF244321}">
                <p14:modId xmlns:p14="http://schemas.microsoft.com/office/powerpoint/2010/main" val="379576652"/>
              </p:ext>
            </p:extLst>
          </p:nvPr>
        </p:nvGraphicFramePr>
        <p:xfrm>
          <a:off x="-1" y="502437"/>
          <a:ext cx="10150475" cy="6767844"/>
        </p:xfrm>
        <a:graphic>
          <a:graphicData uri="http://schemas.openxmlformats.org/drawingml/2006/table">
            <a:tbl>
              <a:tblPr firstRow="1" bandRow="1">
                <a:noFill/>
                <a:tableStyleId>{93296810-A885-4BE3-A3E7-6D5BEEA58F35}</a:tableStyleId>
              </a:tblPr>
              <a:tblGrid>
                <a:gridCol w="1011026">
                  <a:extLst>
                    <a:ext uri="{9D8B030D-6E8A-4147-A177-3AD203B41FA5}">
                      <a16:colId xmlns:a16="http://schemas.microsoft.com/office/drawing/2014/main" val="865081416"/>
                    </a:ext>
                  </a:extLst>
                </a:gridCol>
                <a:gridCol w="2695936">
                  <a:extLst>
                    <a:ext uri="{9D8B030D-6E8A-4147-A177-3AD203B41FA5}">
                      <a16:colId xmlns:a16="http://schemas.microsoft.com/office/drawing/2014/main" val="115602897"/>
                    </a:ext>
                  </a:extLst>
                </a:gridCol>
                <a:gridCol w="2962809">
                  <a:extLst>
                    <a:ext uri="{9D8B030D-6E8A-4147-A177-3AD203B41FA5}">
                      <a16:colId xmlns:a16="http://schemas.microsoft.com/office/drawing/2014/main" val="1689010549"/>
                    </a:ext>
                  </a:extLst>
                </a:gridCol>
                <a:gridCol w="3480704">
                  <a:extLst>
                    <a:ext uri="{9D8B030D-6E8A-4147-A177-3AD203B41FA5}">
                      <a16:colId xmlns:a16="http://schemas.microsoft.com/office/drawing/2014/main" val="3810000529"/>
                    </a:ext>
                  </a:extLst>
                </a:gridCol>
              </a:tblGrid>
              <a:tr h="0">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Time Of Day</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Typical</a:t>
                      </a:r>
                    </a:p>
                    <a:p>
                      <a:pPr algn="ctr">
                        <a:spcAft>
                          <a:spcPts val="0"/>
                        </a:spcAft>
                      </a:pP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Better</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lgn="ctr">
                        <a:spcAft>
                          <a:spcPts val="0"/>
                        </a:spcAft>
                      </a:pPr>
                      <a:endParaRPr lang="en-US" sz="1600" dirty="0">
                        <a:solidFill>
                          <a:schemeClr val="tx1"/>
                        </a:solidFill>
                        <a:effectLst/>
                      </a:endParaRPr>
                    </a:p>
                    <a:p>
                      <a:pPr algn="ctr">
                        <a:spcAft>
                          <a:spcPts val="0"/>
                        </a:spcAft>
                      </a:pPr>
                      <a:r>
                        <a:rPr lang="en-US" sz="1600" dirty="0">
                          <a:solidFill>
                            <a:schemeClr val="tx1"/>
                          </a:solidFill>
                          <a:effectLst/>
                        </a:rPr>
                        <a:t>Worse</a:t>
                      </a:r>
                      <a:endParaRPr lang="en-CA"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1047887251"/>
                  </a:ext>
                </a:extLst>
              </a:tr>
              <a:tr h="1080095">
                <a:tc>
                  <a:txBody>
                    <a:bodyPr/>
                    <a:lstStyle/>
                    <a:p>
                      <a:pPr>
                        <a:spcAft>
                          <a:spcPts val="0"/>
                        </a:spcAft>
                      </a:pPr>
                      <a:r>
                        <a:rPr lang="en-US" sz="1200" dirty="0">
                          <a:solidFill>
                            <a:schemeClr val="tx1"/>
                          </a:solidFill>
                          <a:effectLst/>
                        </a:rPr>
                        <a:t>Morning at home</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tc>
                  <a:txBody>
                    <a:bodyPr/>
                    <a:lstStyle/>
                    <a:p>
                      <a:pPr>
                        <a:spcAft>
                          <a:spcPts val="0"/>
                        </a:spcAft>
                      </a:pPr>
                      <a:r>
                        <a:rPr lang="en-CA" sz="1200" dirty="0">
                          <a:solidFill>
                            <a:schemeClr val="tx1"/>
                          </a:solidFill>
                          <a:effectLst/>
                        </a:rPr>
                        <a:t>Get up at 7:30</a:t>
                      </a:r>
                      <a:endParaRPr lang="en-CA" sz="2000" dirty="0">
                        <a:solidFill>
                          <a:schemeClr val="tx1"/>
                        </a:solidFill>
                        <a:effectLst/>
                      </a:endParaRPr>
                    </a:p>
                    <a:p>
                      <a:pPr>
                        <a:spcAft>
                          <a:spcPts val="0"/>
                        </a:spcAft>
                      </a:pPr>
                      <a:r>
                        <a:rPr lang="en-CA" sz="1200" dirty="0">
                          <a:solidFill>
                            <a:schemeClr val="tx1"/>
                          </a:solidFill>
                          <a:effectLst/>
                        </a:rPr>
                        <a:t>Have 2 cups of coffee before shower</a:t>
                      </a:r>
                      <a:endParaRPr lang="en-CA" sz="2000" dirty="0">
                        <a:solidFill>
                          <a:schemeClr val="tx1"/>
                        </a:solidFill>
                        <a:effectLst/>
                      </a:endParaRPr>
                    </a:p>
                    <a:p>
                      <a:pPr>
                        <a:spcAft>
                          <a:spcPts val="0"/>
                        </a:spcAft>
                      </a:pPr>
                      <a:r>
                        <a:rPr lang="en-CA" sz="1200" dirty="0">
                          <a:solidFill>
                            <a:schemeClr val="tx1"/>
                          </a:solidFill>
                          <a:effectLst/>
                        </a:rPr>
                        <a:t>Go for a walk</a:t>
                      </a:r>
                      <a:endParaRPr lang="en-CA" sz="2000" dirty="0">
                        <a:solidFill>
                          <a:schemeClr val="tx1"/>
                        </a:solidFill>
                        <a:effectLst/>
                      </a:endParaRPr>
                    </a:p>
                    <a:p>
                      <a:pPr>
                        <a:spcAft>
                          <a:spcPts val="0"/>
                        </a:spcAft>
                      </a:pPr>
                      <a:r>
                        <a:rPr lang="en-CA" sz="1200" dirty="0">
                          <a:solidFill>
                            <a:schemeClr val="tx1"/>
                          </a:solidFill>
                          <a:effectLst/>
                        </a:rPr>
                        <a:t>Let the chickens out, gather the eggs</a:t>
                      </a:r>
                      <a:endParaRPr lang="en-CA" sz="2000" dirty="0">
                        <a:solidFill>
                          <a:schemeClr val="tx1"/>
                        </a:solidFill>
                        <a:effectLst/>
                      </a:endParaRPr>
                    </a:p>
                    <a:p>
                      <a:pPr>
                        <a:spcAft>
                          <a:spcPts val="0"/>
                        </a:spcAft>
                      </a:pPr>
                      <a:r>
                        <a:rPr lang="en-CA" sz="1200" dirty="0">
                          <a:solidFill>
                            <a:schemeClr val="tx1"/>
                          </a:solidFill>
                          <a:effectLst/>
                        </a:rPr>
                        <a:t>Do self reiki treatment</a:t>
                      </a:r>
                      <a:r>
                        <a:rPr lang="en-CA" sz="2000" dirty="0">
                          <a:solidFill>
                            <a:schemeClr val="tx1"/>
                          </a:solidFill>
                          <a:effectLst/>
                        </a:rPr>
                        <a:t>, </a:t>
                      </a:r>
                      <a:r>
                        <a:rPr lang="en-CA" sz="1200" dirty="0">
                          <a:solidFill>
                            <a:schemeClr val="tx1"/>
                          </a:solidFill>
                          <a:effectLst/>
                        </a:rPr>
                        <a:t>Skip breakfast</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tc>
                  <a:txBody>
                    <a:bodyPr/>
                    <a:lstStyle/>
                    <a:p>
                      <a:pPr>
                        <a:spcAft>
                          <a:spcPts val="0"/>
                        </a:spcAft>
                      </a:pPr>
                      <a:r>
                        <a:rPr lang="en-CA" sz="1200">
                          <a:solidFill>
                            <a:schemeClr val="tx1"/>
                          </a:solidFill>
                          <a:effectLst/>
                        </a:rPr>
                        <a:t>Sleep until 8</a:t>
                      </a:r>
                      <a:endParaRPr lang="en-CA" sz="2000">
                        <a:solidFill>
                          <a:schemeClr val="tx1"/>
                        </a:solidFill>
                        <a:effectLst/>
                      </a:endParaRPr>
                    </a:p>
                    <a:p>
                      <a:pPr>
                        <a:spcAft>
                          <a:spcPts val="0"/>
                        </a:spcAft>
                      </a:pPr>
                      <a:r>
                        <a:rPr lang="en-CA" sz="1200">
                          <a:solidFill>
                            <a:schemeClr val="tx1"/>
                          </a:solidFill>
                          <a:effectLst/>
                        </a:rPr>
                        <a:t>Breakfast is made for me so I actually eat</a:t>
                      </a:r>
                      <a:endParaRPr lang="en-CA" sz="2000">
                        <a:solidFill>
                          <a:schemeClr val="tx1"/>
                        </a:solidFill>
                        <a:effectLst/>
                      </a:endParaRPr>
                    </a:p>
                    <a:p>
                      <a:pPr>
                        <a:spcAft>
                          <a:spcPts val="0"/>
                        </a:spcAft>
                      </a:pPr>
                      <a:r>
                        <a:rPr lang="en-CA" sz="1200">
                          <a:solidFill>
                            <a:schemeClr val="tx1"/>
                          </a:solidFill>
                          <a:effectLst/>
                        </a:rPr>
                        <a:t> </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tc>
                  <a:txBody>
                    <a:bodyPr/>
                    <a:lstStyle/>
                    <a:p>
                      <a:pPr>
                        <a:spcAft>
                          <a:spcPts val="0"/>
                        </a:spcAft>
                      </a:pPr>
                      <a:r>
                        <a:rPr lang="en-CA" sz="1200" dirty="0">
                          <a:solidFill>
                            <a:schemeClr val="tx1"/>
                          </a:solidFill>
                          <a:effectLst/>
                        </a:rPr>
                        <a:t>Don’t have time for a walk or Reiki</a:t>
                      </a:r>
                      <a:endParaRPr lang="en-CA" sz="2000" dirty="0">
                        <a:solidFill>
                          <a:schemeClr val="tx1"/>
                        </a:solidFill>
                        <a:effectLst/>
                      </a:endParaRPr>
                    </a:p>
                    <a:p>
                      <a:pPr>
                        <a:spcAft>
                          <a:spcPts val="0"/>
                        </a:spcAft>
                      </a:pPr>
                      <a:r>
                        <a:rPr lang="en-CA" sz="1200" dirty="0">
                          <a:solidFill>
                            <a:schemeClr val="tx1"/>
                          </a:solidFill>
                          <a:effectLst/>
                        </a:rPr>
                        <a:t>Get woken up before 7:30</a:t>
                      </a:r>
                      <a:endParaRPr lang="en-CA" sz="2000" dirty="0">
                        <a:solidFill>
                          <a:schemeClr val="tx1"/>
                        </a:solidFill>
                        <a:effectLst/>
                      </a:endParaRPr>
                    </a:p>
                    <a:p>
                      <a:pPr>
                        <a:spcAft>
                          <a:spcPts val="0"/>
                        </a:spcAft>
                      </a:pPr>
                      <a:r>
                        <a:rPr lang="en-CA" sz="1200" dirty="0">
                          <a:solidFill>
                            <a:schemeClr val="tx1"/>
                          </a:solidFill>
                          <a:effectLst/>
                        </a:rPr>
                        <a:t>In a rush and don’t get my two cups of coffee</a:t>
                      </a:r>
                      <a:endParaRPr lang="en-CA" sz="2000" dirty="0">
                        <a:solidFill>
                          <a:schemeClr val="tx1"/>
                        </a:solidFill>
                        <a:effectLst/>
                      </a:endParaRPr>
                    </a:p>
                    <a:p>
                      <a:pPr>
                        <a:spcAft>
                          <a:spcPts val="0"/>
                        </a:spcAft>
                      </a:pPr>
                      <a:r>
                        <a:rPr lang="en-CA" sz="1200" dirty="0">
                          <a:solidFill>
                            <a:schemeClr val="tx1"/>
                          </a:solidFill>
                          <a:effectLst/>
                        </a:rPr>
                        <a:t>Don’t eat until lunch</a:t>
                      </a:r>
                      <a:endParaRPr lang="en-CA" sz="2000" dirty="0">
                        <a:solidFill>
                          <a:schemeClr val="tx1"/>
                        </a:solidFill>
                        <a:effectLst/>
                      </a:endParaRPr>
                    </a:p>
                    <a:p>
                      <a:pPr>
                        <a:spcAft>
                          <a:spcPts val="0"/>
                        </a:spcAft>
                      </a:pPr>
                      <a:r>
                        <a:rPr lang="en-CA" sz="1200" dirty="0">
                          <a:solidFill>
                            <a:schemeClr val="tx1"/>
                          </a:solidFill>
                          <a:effectLst/>
                        </a:rPr>
                        <a:t>If someone does the chickens for me</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alpha val="18824"/>
                      </a:srgbClr>
                    </a:solidFill>
                  </a:tcPr>
                </a:tc>
                <a:extLst>
                  <a:ext uri="{0D108BD9-81ED-4DB2-BD59-A6C34878D82A}">
                    <a16:rowId xmlns:a16="http://schemas.microsoft.com/office/drawing/2014/main" val="85616741"/>
                  </a:ext>
                </a:extLst>
              </a:tr>
              <a:tr h="420314">
                <a:tc>
                  <a:txBody>
                    <a:bodyPr/>
                    <a:lstStyle/>
                    <a:p>
                      <a:pPr>
                        <a:spcAft>
                          <a:spcPts val="0"/>
                        </a:spcAft>
                      </a:pPr>
                      <a:r>
                        <a:rPr lang="en-US" sz="1200">
                          <a:solidFill>
                            <a:schemeClr val="tx1"/>
                          </a:solidFill>
                          <a:effectLst/>
                        </a:rPr>
                        <a:t>Commute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Drive to meetings tired or in auto pilot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Stay mindful as I drive and appreciate my surroundings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Winter drives or rainy days that make the drive gloomy</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1589808209"/>
                  </a:ext>
                </a:extLst>
              </a:tr>
              <a:tr h="775581">
                <a:tc>
                  <a:txBody>
                    <a:bodyPr/>
                    <a:lstStyle/>
                    <a:p>
                      <a:pPr>
                        <a:spcAft>
                          <a:spcPts val="0"/>
                        </a:spcAft>
                      </a:pPr>
                      <a:r>
                        <a:rPr lang="en-US" sz="1200">
                          <a:solidFill>
                            <a:schemeClr val="tx1"/>
                          </a:solidFill>
                          <a:effectLst/>
                        </a:rPr>
                        <a:t>Morning at work</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Get diffuser running</a:t>
                      </a:r>
                      <a:endParaRPr lang="en-CA" sz="2000" dirty="0">
                        <a:solidFill>
                          <a:schemeClr val="tx1"/>
                        </a:solidFill>
                        <a:effectLst/>
                      </a:endParaRPr>
                    </a:p>
                    <a:p>
                      <a:pPr>
                        <a:spcAft>
                          <a:spcPts val="0"/>
                        </a:spcAft>
                      </a:pPr>
                      <a:r>
                        <a:rPr lang="en-CA" sz="1200" dirty="0">
                          <a:solidFill>
                            <a:schemeClr val="tx1"/>
                          </a:solidFill>
                          <a:effectLst/>
                        </a:rPr>
                        <a:t>Put music on</a:t>
                      </a:r>
                      <a:endParaRPr lang="en-CA" sz="2000" dirty="0">
                        <a:solidFill>
                          <a:schemeClr val="tx1"/>
                        </a:solidFill>
                        <a:effectLst/>
                      </a:endParaRPr>
                    </a:p>
                    <a:p>
                      <a:pPr>
                        <a:spcAft>
                          <a:spcPts val="0"/>
                        </a:spcAft>
                      </a:pPr>
                      <a:r>
                        <a:rPr lang="en-CA" sz="1200" dirty="0">
                          <a:solidFill>
                            <a:schemeClr val="tx1"/>
                          </a:solidFill>
                          <a:effectLst/>
                        </a:rPr>
                        <a:t>Check email and social media messages</a:t>
                      </a:r>
                      <a:endParaRPr lang="en-CA" sz="2000" dirty="0">
                        <a:solidFill>
                          <a:schemeClr val="tx1"/>
                        </a:solidFill>
                        <a:effectLst/>
                      </a:endParaRPr>
                    </a:p>
                    <a:p>
                      <a:pPr>
                        <a:spcAft>
                          <a:spcPts val="0"/>
                        </a:spcAft>
                      </a:pPr>
                      <a:r>
                        <a:rPr lang="en-CA" sz="1200" dirty="0">
                          <a:solidFill>
                            <a:schemeClr val="tx1"/>
                          </a:solidFill>
                          <a:effectLst/>
                        </a:rPr>
                        <a:t>Get started on a project or to do list</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Email box is empty</a:t>
                      </a:r>
                      <a:endParaRPr lang="en-CA" sz="2000">
                        <a:solidFill>
                          <a:schemeClr val="tx1"/>
                        </a:solidFill>
                        <a:effectLst/>
                      </a:endParaRPr>
                    </a:p>
                    <a:p>
                      <a:pPr>
                        <a:spcAft>
                          <a:spcPts val="0"/>
                        </a:spcAft>
                      </a:pPr>
                      <a:r>
                        <a:rPr lang="en-CA" sz="1200">
                          <a:solidFill>
                            <a:schemeClr val="tx1"/>
                          </a:solidFill>
                          <a:effectLst/>
                        </a:rPr>
                        <a:t>There is nobody around so I can focus</a:t>
                      </a:r>
                      <a:endParaRPr lang="en-CA" sz="2000">
                        <a:solidFill>
                          <a:schemeClr val="tx1"/>
                        </a:solidFill>
                        <a:effectLst/>
                      </a:endParaRPr>
                    </a:p>
                    <a:p>
                      <a:pPr>
                        <a:spcAft>
                          <a:spcPts val="0"/>
                        </a:spcAft>
                      </a:pPr>
                      <a:r>
                        <a:rPr lang="en-CA" sz="1200">
                          <a:solidFill>
                            <a:schemeClr val="tx1"/>
                          </a:solidFill>
                          <a:effectLst/>
                        </a:rPr>
                        <a:t>My desk is clean and I am caught up from the day before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There are a lot of email to address before I can get to my to do list</a:t>
                      </a:r>
                      <a:endParaRPr lang="en-CA" sz="2000" dirty="0">
                        <a:solidFill>
                          <a:schemeClr val="tx1"/>
                        </a:solidFill>
                        <a:effectLst/>
                      </a:endParaRPr>
                    </a:p>
                    <a:p>
                      <a:pPr>
                        <a:spcAft>
                          <a:spcPts val="0"/>
                        </a:spcAft>
                      </a:pPr>
                      <a:r>
                        <a:rPr lang="en-CA" sz="1200" dirty="0">
                          <a:solidFill>
                            <a:schemeClr val="tx1"/>
                          </a:solidFill>
                          <a:effectLst/>
                        </a:rPr>
                        <a:t>Unexpected projects or demands come up</a:t>
                      </a:r>
                      <a:endParaRPr lang="en-CA" sz="2000" dirty="0">
                        <a:solidFill>
                          <a:schemeClr val="tx1"/>
                        </a:solidFill>
                        <a:effectLst/>
                      </a:endParaRPr>
                    </a:p>
                    <a:p>
                      <a:pPr>
                        <a:spcAft>
                          <a:spcPts val="0"/>
                        </a:spcAft>
                      </a:pPr>
                      <a:r>
                        <a:rPr lang="en-CA" sz="1200" dirty="0">
                          <a:solidFill>
                            <a:schemeClr val="tx1"/>
                          </a:solidFill>
                          <a:effectLst/>
                        </a:rPr>
                        <a:t>Computer needs to update</a:t>
                      </a:r>
                    </a:p>
                    <a:p>
                      <a:pPr marL="0" marR="0" lvl="0" indent="0" algn="l" defTabSz="761329"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Not connecting with co-workers or team mates</a:t>
                      </a:r>
                    </a:p>
                  </a:txBody>
                  <a:tcPr marL="64584" marR="64584" marT="32524" marB="32524">
                    <a:noFill/>
                  </a:tcPr>
                </a:tc>
                <a:extLst>
                  <a:ext uri="{0D108BD9-81ED-4DB2-BD59-A6C34878D82A}">
                    <a16:rowId xmlns:a16="http://schemas.microsoft.com/office/drawing/2014/main" val="3451542441"/>
                  </a:ext>
                </a:extLst>
              </a:tr>
              <a:tr h="420314">
                <a:tc>
                  <a:txBody>
                    <a:bodyPr/>
                    <a:lstStyle/>
                    <a:p>
                      <a:pPr>
                        <a:spcAft>
                          <a:spcPts val="0"/>
                        </a:spcAft>
                      </a:pPr>
                      <a:r>
                        <a:rPr lang="en-US" sz="1200">
                          <a:solidFill>
                            <a:schemeClr val="tx1"/>
                          </a:solidFill>
                          <a:effectLst/>
                        </a:rPr>
                        <a:t>Lunch</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Grab a salad and eat at my desk</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Have time to take a break and eat at the table or outside and wander through my gardens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Eat a “quick fix” like a sandwich or junk food</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1191225363"/>
                  </a:ext>
                </a:extLst>
              </a:tr>
              <a:tr h="420314">
                <a:tc>
                  <a:txBody>
                    <a:bodyPr/>
                    <a:lstStyle/>
                    <a:p>
                      <a:pPr>
                        <a:spcAft>
                          <a:spcPts val="0"/>
                        </a:spcAft>
                      </a:pPr>
                      <a:r>
                        <a:rPr lang="en-US" sz="1200">
                          <a:solidFill>
                            <a:schemeClr val="tx1"/>
                          </a:solidFill>
                          <a:effectLst/>
                        </a:rPr>
                        <a:t>Afternoon at work</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Continue with to do list or meetings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Have a nap or time for a walk</a:t>
                      </a:r>
                      <a:endParaRPr lang="en-CA" sz="2000">
                        <a:solidFill>
                          <a:schemeClr val="tx1"/>
                        </a:solidFill>
                        <a:effectLst/>
                      </a:endParaRPr>
                    </a:p>
                    <a:p>
                      <a:pPr>
                        <a:spcAft>
                          <a:spcPts val="0"/>
                        </a:spcAft>
                      </a:pPr>
                      <a:r>
                        <a:rPr lang="en-CA" sz="1200">
                          <a:solidFill>
                            <a:schemeClr val="tx1"/>
                          </a:solidFill>
                          <a:effectLst/>
                        </a:rPr>
                        <a:t>Able to stop working early</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No time for a break or work past 4 pm</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extLst>
                  <a:ext uri="{0D108BD9-81ED-4DB2-BD59-A6C34878D82A}">
                    <a16:rowId xmlns:a16="http://schemas.microsoft.com/office/drawing/2014/main" val="2801013939"/>
                  </a:ext>
                </a:extLst>
              </a:tr>
              <a:tr h="420314">
                <a:tc>
                  <a:txBody>
                    <a:bodyPr/>
                    <a:lstStyle/>
                    <a:p>
                      <a:pPr>
                        <a:spcAft>
                          <a:spcPts val="0"/>
                        </a:spcAft>
                      </a:pPr>
                      <a:r>
                        <a:rPr lang="en-US" sz="1200">
                          <a:solidFill>
                            <a:schemeClr val="tx1"/>
                          </a:solidFill>
                          <a:effectLst/>
                        </a:rPr>
                        <a:t>Commute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Drive tired or in auto pilot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Be mindful and appreciate the beauty around me</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Drive in rain or snow or lots of traffic</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310141397"/>
                  </a:ext>
                </a:extLst>
              </a:tr>
              <a:tr h="1130847">
                <a:tc>
                  <a:txBody>
                    <a:bodyPr/>
                    <a:lstStyle/>
                    <a:p>
                      <a:pPr>
                        <a:spcAft>
                          <a:spcPts val="0"/>
                        </a:spcAft>
                      </a:pPr>
                      <a:r>
                        <a:rPr lang="en-US" sz="1200">
                          <a:solidFill>
                            <a:schemeClr val="tx1"/>
                          </a:solidFill>
                          <a:effectLst/>
                        </a:rPr>
                        <a:t>Evening</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Watch the Young and the Restless at 4:30 with a glass of wine</a:t>
                      </a:r>
                      <a:endParaRPr lang="en-CA" sz="2000">
                        <a:solidFill>
                          <a:schemeClr val="tx1"/>
                        </a:solidFill>
                        <a:effectLst/>
                      </a:endParaRPr>
                    </a:p>
                    <a:p>
                      <a:pPr>
                        <a:spcAft>
                          <a:spcPts val="0"/>
                        </a:spcAft>
                      </a:pPr>
                      <a:r>
                        <a:rPr lang="en-CA" sz="1200">
                          <a:solidFill>
                            <a:schemeClr val="tx1"/>
                          </a:solidFill>
                          <a:effectLst/>
                        </a:rPr>
                        <a:t>Make dinner at 5:30</a:t>
                      </a:r>
                      <a:endParaRPr lang="en-CA" sz="2000">
                        <a:solidFill>
                          <a:schemeClr val="tx1"/>
                        </a:solidFill>
                        <a:effectLst/>
                      </a:endParaRPr>
                    </a:p>
                    <a:p>
                      <a:pPr>
                        <a:spcAft>
                          <a:spcPts val="0"/>
                        </a:spcAft>
                      </a:pPr>
                      <a:r>
                        <a:rPr lang="en-CA" sz="1200">
                          <a:solidFill>
                            <a:schemeClr val="tx1"/>
                          </a:solidFill>
                          <a:effectLst/>
                        </a:rPr>
                        <a:t>Watch the news and CSI or Dragons Den with my husband</a:t>
                      </a:r>
                      <a:endParaRPr lang="en-CA" sz="2000">
                        <a:solidFill>
                          <a:schemeClr val="tx1"/>
                        </a:solidFill>
                        <a:effectLst/>
                      </a:endParaRPr>
                    </a:p>
                    <a:p>
                      <a:pPr>
                        <a:spcAft>
                          <a:spcPts val="0"/>
                        </a:spcAft>
                      </a:pPr>
                      <a:r>
                        <a:rPr lang="en-CA" sz="1200">
                          <a:solidFill>
                            <a:schemeClr val="tx1"/>
                          </a:solidFill>
                          <a:effectLst/>
                        </a:rPr>
                        <a:t>Go to bed by 9</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a:solidFill>
                            <a:schemeClr val="tx1"/>
                          </a:solidFill>
                          <a:effectLst/>
                        </a:rPr>
                        <a:t>When the kids are home for dinner with us</a:t>
                      </a:r>
                      <a:endParaRPr lang="en-CA" sz="2000">
                        <a:solidFill>
                          <a:schemeClr val="tx1"/>
                        </a:solidFill>
                        <a:effectLst/>
                      </a:endParaRPr>
                    </a:p>
                    <a:p>
                      <a:pPr>
                        <a:spcAft>
                          <a:spcPts val="0"/>
                        </a:spcAft>
                      </a:pPr>
                      <a:r>
                        <a:rPr lang="en-CA" sz="1200">
                          <a:solidFill>
                            <a:schemeClr val="tx1"/>
                          </a:solidFill>
                          <a:effectLst/>
                        </a:rPr>
                        <a:t>When the kids sit with us to watch tv</a:t>
                      </a:r>
                      <a:endParaRPr lang="en-CA" sz="2000">
                        <a:solidFill>
                          <a:schemeClr val="tx1"/>
                        </a:solidFill>
                        <a:effectLst/>
                      </a:endParaRPr>
                    </a:p>
                    <a:p>
                      <a:pPr>
                        <a:spcAft>
                          <a:spcPts val="0"/>
                        </a:spcAft>
                      </a:pPr>
                      <a:r>
                        <a:rPr lang="en-CA" sz="1200">
                          <a:solidFill>
                            <a:schemeClr val="tx1"/>
                          </a:solidFill>
                          <a:effectLst/>
                        </a:rPr>
                        <a:t>Have time outside to relax or go for a walk in the bush or wander my gardens</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tc>
                  <a:txBody>
                    <a:bodyPr/>
                    <a:lstStyle/>
                    <a:p>
                      <a:pPr>
                        <a:spcAft>
                          <a:spcPts val="0"/>
                        </a:spcAft>
                      </a:pPr>
                      <a:r>
                        <a:rPr lang="en-CA" sz="1200" dirty="0">
                          <a:solidFill>
                            <a:schemeClr val="tx1"/>
                          </a:solidFill>
                          <a:effectLst/>
                        </a:rPr>
                        <a:t>Having meetings between 4:30-6:30</a:t>
                      </a:r>
                      <a:endParaRPr lang="en-CA" sz="2000" dirty="0">
                        <a:solidFill>
                          <a:schemeClr val="tx1"/>
                        </a:solidFill>
                        <a:effectLst/>
                      </a:endParaRPr>
                    </a:p>
                    <a:p>
                      <a:pPr>
                        <a:spcAft>
                          <a:spcPts val="0"/>
                        </a:spcAft>
                      </a:pPr>
                      <a:r>
                        <a:rPr lang="en-CA" sz="1200" dirty="0">
                          <a:solidFill>
                            <a:schemeClr val="tx1"/>
                          </a:solidFill>
                          <a:effectLst/>
                        </a:rPr>
                        <a:t>Missing my show</a:t>
                      </a:r>
                      <a:endParaRPr lang="en-CA" sz="2000" dirty="0">
                        <a:solidFill>
                          <a:schemeClr val="tx1"/>
                        </a:solidFill>
                        <a:effectLst/>
                      </a:endParaRPr>
                    </a:p>
                    <a:p>
                      <a:pPr>
                        <a:spcAft>
                          <a:spcPts val="0"/>
                        </a:spcAft>
                      </a:pPr>
                      <a:r>
                        <a:rPr lang="en-CA" sz="1200" dirty="0">
                          <a:solidFill>
                            <a:schemeClr val="tx1"/>
                          </a:solidFill>
                          <a:effectLst/>
                        </a:rPr>
                        <a:t>No wine</a:t>
                      </a:r>
                      <a:endParaRPr lang="en-CA" sz="2000" dirty="0">
                        <a:solidFill>
                          <a:schemeClr val="tx1"/>
                        </a:solidFill>
                        <a:effectLst/>
                      </a:endParaRPr>
                    </a:p>
                    <a:p>
                      <a:pPr>
                        <a:spcAft>
                          <a:spcPts val="0"/>
                        </a:spcAft>
                      </a:pPr>
                      <a:r>
                        <a:rPr lang="en-CA" sz="1200" dirty="0">
                          <a:solidFill>
                            <a:schemeClr val="tx1"/>
                          </a:solidFill>
                          <a:effectLst/>
                        </a:rPr>
                        <a:t>Its rainy or cold and not good weather to get outside</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noFill/>
                  </a:tcPr>
                </a:tc>
                <a:extLst>
                  <a:ext uri="{0D108BD9-81ED-4DB2-BD59-A6C34878D82A}">
                    <a16:rowId xmlns:a16="http://schemas.microsoft.com/office/drawing/2014/main" val="689797815"/>
                  </a:ext>
                </a:extLst>
              </a:tr>
              <a:tr h="822020">
                <a:tc>
                  <a:txBody>
                    <a:bodyPr/>
                    <a:lstStyle/>
                    <a:p>
                      <a:pPr>
                        <a:spcAft>
                          <a:spcPts val="0"/>
                        </a:spcAft>
                      </a:pPr>
                      <a:r>
                        <a:rPr lang="en-US" sz="1200">
                          <a:solidFill>
                            <a:schemeClr val="tx1"/>
                          </a:solidFill>
                          <a:effectLst/>
                        </a:rPr>
                        <a:t>Overnight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dirty="0">
                          <a:solidFill>
                            <a:schemeClr val="tx1"/>
                          </a:solidFill>
                          <a:effectLst/>
                        </a:rPr>
                        <a:t>Sleep at 9 pm until 7:00 am</a:t>
                      </a:r>
                      <a:endParaRPr lang="en-CA" sz="2000" dirty="0">
                        <a:solidFill>
                          <a:schemeClr val="tx1"/>
                        </a:solidFill>
                        <a:effectLst/>
                      </a:endParaRPr>
                    </a:p>
                    <a:p>
                      <a:pPr>
                        <a:spcAft>
                          <a:spcPts val="0"/>
                        </a:spcAft>
                      </a:pPr>
                      <a:r>
                        <a:rPr lang="en-CA" sz="1200" dirty="0">
                          <a:solidFill>
                            <a:schemeClr val="tx1"/>
                          </a:solidFill>
                          <a:effectLst/>
                        </a:rPr>
                        <a:t>Wake for drinks of water or my husband is restless or watching tv</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a:solidFill>
                            <a:schemeClr val="tx1"/>
                          </a:solidFill>
                          <a:effectLst/>
                        </a:rPr>
                        <a:t>If I don’t wake at all through the night</a:t>
                      </a:r>
                      <a:endParaRPr lang="en-CA"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tc>
                  <a:txBody>
                    <a:bodyPr/>
                    <a:lstStyle/>
                    <a:p>
                      <a:pPr>
                        <a:spcAft>
                          <a:spcPts val="0"/>
                        </a:spcAft>
                      </a:pPr>
                      <a:r>
                        <a:rPr lang="en-CA" sz="1200" dirty="0">
                          <a:solidFill>
                            <a:schemeClr val="tx1"/>
                          </a:solidFill>
                          <a:effectLst/>
                        </a:rPr>
                        <a:t>If I have to go to the bathroom in the night</a:t>
                      </a:r>
                      <a:endParaRPr lang="en-CA" sz="2000" dirty="0">
                        <a:solidFill>
                          <a:schemeClr val="tx1"/>
                        </a:solidFill>
                        <a:effectLst/>
                      </a:endParaRPr>
                    </a:p>
                    <a:p>
                      <a:pPr>
                        <a:spcAft>
                          <a:spcPts val="0"/>
                        </a:spcAft>
                      </a:pPr>
                      <a:r>
                        <a:rPr lang="en-CA" sz="1200" dirty="0">
                          <a:solidFill>
                            <a:schemeClr val="tx1"/>
                          </a:solidFill>
                          <a:effectLst/>
                        </a:rPr>
                        <a:t>When my husband wakes me to talk because he can’t sleep or wants me to have a coffee with him at 5 am</a:t>
                      </a:r>
                      <a:endParaRPr lang="en-CA"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4584" marR="64584" marT="32524" marB="32524">
                    <a:solidFill>
                      <a:srgbClr val="B3C33C"/>
                    </a:solidFill>
                  </a:tcPr>
                </a:tc>
                <a:extLst>
                  <a:ext uri="{0D108BD9-81ED-4DB2-BD59-A6C34878D82A}">
                    <a16:rowId xmlns:a16="http://schemas.microsoft.com/office/drawing/2014/main" val="875734341"/>
                  </a:ext>
                </a:extLst>
              </a:tr>
            </a:tbl>
          </a:graphicData>
        </a:graphic>
      </p:graphicFrame>
    </p:spTree>
    <p:extLst>
      <p:ext uri="{BB962C8B-B14F-4D97-AF65-F5344CB8AC3E}">
        <p14:creationId xmlns:p14="http://schemas.microsoft.com/office/powerpoint/2010/main" val="2459089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788CFC2-146C-3E49-8497-1819906D35ED}"/>
              </a:ext>
            </a:extLst>
          </p:cNvPr>
          <p:cNvGraphicFramePr>
            <a:graphicFrameLocks noGrp="1"/>
          </p:cNvGraphicFramePr>
          <p:nvPr>
            <p:ph idx="1"/>
            <p:extLst>
              <p:ext uri="{D42A27DB-BD31-4B8C-83A1-F6EECF244321}">
                <p14:modId xmlns:p14="http://schemas.microsoft.com/office/powerpoint/2010/main" val="2678144873"/>
              </p:ext>
            </p:extLst>
          </p:nvPr>
        </p:nvGraphicFramePr>
        <p:xfrm>
          <a:off x="622128" y="1192923"/>
          <a:ext cx="8805862" cy="6488196"/>
        </p:xfrm>
        <a:graphic>
          <a:graphicData uri="http://schemas.openxmlformats.org/drawingml/2006/table">
            <a:tbl>
              <a:tblPr firstRow="1" bandRow="1">
                <a:tableStyleId>{5C22544A-7EE6-4342-B048-85BDC9FD1C3A}</a:tableStyleId>
              </a:tblPr>
              <a:tblGrid>
                <a:gridCol w="1992312">
                  <a:extLst>
                    <a:ext uri="{9D8B030D-6E8A-4147-A177-3AD203B41FA5}">
                      <a16:colId xmlns:a16="http://schemas.microsoft.com/office/drawing/2014/main" val="685560037"/>
                    </a:ext>
                  </a:extLst>
                </a:gridCol>
                <a:gridCol w="2084476">
                  <a:extLst>
                    <a:ext uri="{9D8B030D-6E8A-4147-A177-3AD203B41FA5}">
                      <a16:colId xmlns:a16="http://schemas.microsoft.com/office/drawing/2014/main" val="1135619341"/>
                    </a:ext>
                  </a:extLst>
                </a:gridCol>
                <a:gridCol w="2364537">
                  <a:extLst>
                    <a:ext uri="{9D8B030D-6E8A-4147-A177-3AD203B41FA5}">
                      <a16:colId xmlns:a16="http://schemas.microsoft.com/office/drawing/2014/main" val="1710426920"/>
                    </a:ext>
                  </a:extLst>
                </a:gridCol>
                <a:gridCol w="2364537">
                  <a:extLst>
                    <a:ext uri="{9D8B030D-6E8A-4147-A177-3AD203B41FA5}">
                      <a16:colId xmlns:a16="http://schemas.microsoft.com/office/drawing/2014/main" val="2900239293"/>
                    </a:ext>
                  </a:extLst>
                </a:gridCol>
              </a:tblGrid>
              <a:tr h="533399">
                <a:tc>
                  <a:txBody>
                    <a:bodyPr/>
                    <a:lstStyle/>
                    <a:p>
                      <a:pPr algn="ctr"/>
                      <a:r>
                        <a:rPr lang="en-US" sz="2100" dirty="0">
                          <a:solidFill>
                            <a:schemeClr val="tx1"/>
                          </a:solidFill>
                        </a:rPr>
                        <a:t>Time Of Day</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Typical</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Better</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100" dirty="0">
                          <a:solidFill>
                            <a:schemeClr val="tx1"/>
                          </a:solidFill>
                        </a:rPr>
                        <a:t>Worse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205661"/>
                  </a:ext>
                </a:extLst>
              </a:tr>
              <a:tr h="702947">
                <a:tc>
                  <a:txBody>
                    <a:bodyPr/>
                    <a:lstStyle/>
                    <a:p>
                      <a:r>
                        <a:rPr lang="en-US" sz="2100" dirty="0"/>
                        <a:t>Mornin</a:t>
                      </a:r>
                      <a:r>
                        <a:rPr lang="en-US" sz="2100" baseline="0" dirty="0"/>
                        <a:t>g at home</a:t>
                      </a:r>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882899"/>
                  </a:ext>
                </a:extLst>
              </a:tr>
              <a:tr h="702947">
                <a:tc>
                  <a:txBody>
                    <a:bodyPr/>
                    <a:lstStyle/>
                    <a:p>
                      <a:r>
                        <a:rPr lang="en-US" sz="2100" dirty="0"/>
                        <a:t>Commute</a:t>
                      </a:r>
                    </a:p>
                    <a:p>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966689"/>
                  </a:ext>
                </a:extLst>
              </a:tr>
              <a:tr h="702947">
                <a:tc>
                  <a:txBody>
                    <a:bodyPr/>
                    <a:lstStyle/>
                    <a:p>
                      <a:r>
                        <a:rPr lang="en-US" sz="2100" dirty="0"/>
                        <a:t>Morning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273385"/>
                  </a:ext>
                </a:extLst>
              </a:tr>
              <a:tr h="702947">
                <a:tc>
                  <a:txBody>
                    <a:bodyPr/>
                    <a:lstStyle/>
                    <a:p>
                      <a:r>
                        <a:rPr lang="en-US" sz="2100" dirty="0"/>
                        <a:t>Lunch</a:t>
                      </a:r>
                    </a:p>
                    <a:p>
                      <a:endParaRPr lang="en-US" sz="21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687952"/>
                  </a:ext>
                </a:extLst>
              </a:tr>
              <a:tr h="702947">
                <a:tc>
                  <a:txBody>
                    <a:bodyPr/>
                    <a:lstStyle/>
                    <a:p>
                      <a:r>
                        <a:rPr lang="en-US" sz="2100" dirty="0"/>
                        <a:t>Afternoon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91868"/>
                  </a:ext>
                </a:extLst>
              </a:tr>
              <a:tr h="470049">
                <a:tc>
                  <a:txBody>
                    <a:bodyPr/>
                    <a:lstStyle/>
                    <a:p>
                      <a:r>
                        <a:rPr lang="en-US" sz="210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811992"/>
                  </a:ext>
                </a:extLst>
              </a:tr>
              <a:tr h="486556">
                <a:tc>
                  <a:txBody>
                    <a:bodyPr/>
                    <a:lstStyle/>
                    <a:p>
                      <a:r>
                        <a:rPr lang="en-US" sz="2100" dirty="0"/>
                        <a:t>Evening</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p>
                      <a:endParaRPr lang="en-US" sz="1700" dirty="0"/>
                    </a:p>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734232"/>
                  </a:ext>
                </a:extLst>
              </a:tr>
              <a:tr h="774145">
                <a:tc>
                  <a:txBody>
                    <a:bodyPr/>
                    <a:lstStyle/>
                    <a:p>
                      <a:r>
                        <a:rPr lang="en-US" sz="2100" dirty="0"/>
                        <a:t>Overnight</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7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776499"/>
                  </a:ext>
                </a:extLst>
              </a:tr>
            </a:tbl>
          </a:graphicData>
        </a:graphic>
      </p:graphicFrame>
      <p:sp>
        <p:nvSpPr>
          <p:cNvPr id="4" name="Footer Placeholder 3">
            <a:extLst>
              <a:ext uri="{FF2B5EF4-FFF2-40B4-BE49-F238E27FC236}">
                <a16:creationId xmlns:a16="http://schemas.microsoft.com/office/drawing/2014/main" id="{7EF8CC0E-E172-0944-B65B-90F0CE381C41}"/>
              </a:ext>
            </a:extLst>
          </p:cNvPr>
          <p:cNvSpPr>
            <a:spLocks noGrp="1"/>
          </p:cNvSpPr>
          <p:nvPr>
            <p:ph type="ftr" sz="quarter" idx="11"/>
          </p:nvPr>
        </p:nvSpPr>
        <p:spPr/>
        <p:txBody>
          <a:bodyPr/>
          <a:lstStyle/>
          <a:p>
            <a:pPr>
              <a:defRPr/>
            </a:pPr>
            <a:endParaRPr lang="en-US" dirty="0"/>
          </a:p>
          <a:p>
            <a:pPr>
              <a:defRPr/>
            </a:pPr>
            <a:endParaRPr lang="en-US" dirty="0"/>
          </a:p>
        </p:txBody>
      </p:sp>
      <p:sp>
        <p:nvSpPr>
          <p:cNvPr id="6" name="Rectangle 5">
            <a:extLst>
              <a:ext uri="{FF2B5EF4-FFF2-40B4-BE49-F238E27FC236}">
                <a16:creationId xmlns:a16="http://schemas.microsoft.com/office/drawing/2014/main" id="{EA8CE4C4-BEE3-8A40-9AB4-4B6050F8FB02}"/>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9">
            <a:extLst>
              <a:ext uri="{FF2B5EF4-FFF2-40B4-BE49-F238E27FC236}">
                <a16:creationId xmlns:a16="http://schemas.microsoft.com/office/drawing/2014/main" id="{AF02993B-1A20-5546-8819-B6C830521431}"/>
              </a:ext>
            </a:extLst>
          </p:cNvPr>
          <p:cNvSpPr>
            <a:spLocks noChangeArrowheads="1"/>
          </p:cNvSpPr>
          <p:nvPr/>
        </p:nvSpPr>
        <p:spPr bwMode="auto">
          <a:xfrm>
            <a:off x="-22219" y="61119"/>
            <a:ext cx="10150475" cy="954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800" b="0" dirty="0">
                <a:latin typeface="Helvetica" pitchFamily="2" charset="0"/>
              </a:rPr>
              <a:t>Work with your partner.  Ask questions to discover </a:t>
            </a:r>
            <a:r>
              <a:rPr lang="en-US" altLang="en-US" sz="2800" dirty="0">
                <a:solidFill>
                  <a:srgbClr val="B3C33C"/>
                </a:solidFill>
                <a:latin typeface="Helvetica" pitchFamily="2" charset="0"/>
              </a:rPr>
              <a:t>Typical/Better/Worse </a:t>
            </a:r>
            <a:r>
              <a:rPr lang="en-US" altLang="en-US" sz="2800" b="0" dirty="0">
                <a:latin typeface="Helvetica" pitchFamily="2" charset="0"/>
              </a:rPr>
              <a:t>for 1 part of the day.</a:t>
            </a:r>
          </a:p>
        </p:txBody>
      </p:sp>
    </p:spTree>
    <p:extLst>
      <p:ext uri="{BB962C8B-B14F-4D97-AF65-F5344CB8AC3E}">
        <p14:creationId xmlns:p14="http://schemas.microsoft.com/office/powerpoint/2010/main" val="1860478749"/>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9">
            <a:extLst>
              <a:ext uri="{FF2B5EF4-FFF2-40B4-BE49-F238E27FC236}">
                <a16:creationId xmlns:a16="http://schemas.microsoft.com/office/drawing/2014/main" id="{8704AAEF-D141-FE41-B01A-BD7B562DAED7}"/>
              </a:ext>
            </a:extLst>
          </p:cNvPr>
          <p:cNvSpPr>
            <a:spLocks noChangeArrowheads="1"/>
          </p:cNvSpPr>
          <p:nvPr/>
        </p:nvSpPr>
        <p:spPr bwMode="auto">
          <a:xfrm>
            <a:off x="-22219" y="193672"/>
            <a:ext cx="10150475"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800" b="0" dirty="0">
                <a:latin typeface="Helvetica" pitchFamily="2" charset="0"/>
              </a:rPr>
              <a:t>Using your partner work…</a:t>
            </a:r>
          </a:p>
        </p:txBody>
      </p:sp>
      <p:sp>
        <p:nvSpPr>
          <p:cNvPr id="118786" name="Rectangle 10">
            <a:extLst>
              <a:ext uri="{FF2B5EF4-FFF2-40B4-BE49-F238E27FC236}">
                <a16:creationId xmlns:a16="http://schemas.microsoft.com/office/drawing/2014/main" id="{F2A94EBB-0F6E-1445-B997-CCAB460D1B0E}"/>
              </a:ext>
            </a:extLst>
          </p:cNvPr>
          <p:cNvSpPr>
            <a:spLocks noChangeArrowheads="1"/>
          </p:cNvSpPr>
          <p:nvPr/>
        </p:nvSpPr>
        <p:spPr bwMode="auto">
          <a:xfrm>
            <a:off x="427038" y="5623719"/>
            <a:ext cx="9448800" cy="1815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8" tIns="45714" rIns="91428" bIns="45714">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b="0" dirty="0">
                <a:latin typeface="Helvetica" pitchFamily="2" charset="0"/>
              </a:rPr>
              <a:t>add to the what is </a:t>
            </a:r>
            <a:r>
              <a:rPr lang="en-US" altLang="en-US" sz="2800" dirty="0">
                <a:solidFill>
                  <a:srgbClr val="B3C33C"/>
                </a:solidFill>
                <a:latin typeface="Helvetica" pitchFamily="2" charset="0"/>
              </a:rPr>
              <a:t>important to </a:t>
            </a:r>
            <a:r>
              <a:rPr lang="en-US" altLang="en-US" sz="2800" b="0" dirty="0">
                <a:latin typeface="Helvetica" pitchFamily="2" charset="0"/>
              </a:rPr>
              <a:t>section.  As you add each item, ask </a:t>
            </a:r>
            <a:r>
              <a:rPr lang="ja-JP" altLang="en-US" sz="2800" b="0">
                <a:latin typeface="Helvetica" pitchFamily="2" charset="0"/>
              </a:rPr>
              <a:t>“</a:t>
            </a:r>
            <a:r>
              <a:rPr lang="en-US" altLang="ja-JP" sz="2800" b="0" dirty="0">
                <a:latin typeface="Helvetica" pitchFamily="2" charset="0"/>
              </a:rPr>
              <a:t>Is there something that other people need to know or do to support me with this?</a:t>
            </a:r>
            <a:r>
              <a:rPr lang="ja-JP" altLang="en-US" sz="2800" b="0">
                <a:latin typeface="Helvetica" pitchFamily="2" charset="0"/>
              </a:rPr>
              <a:t>”</a:t>
            </a:r>
            <a:r>
              <a:rPr lang="en-US" altLang="ja-JP" sz="2800" b="0" dirty="0">
                <a:latin typeface="Helvetica" pitchFamily="2" charset="0"/>
              </a:rPr>
              <a:t>  If there is, add to the </a:t>
            </a:r>
            <a:r>
              <a:rPr lang="en-US" altLang="ja-JP" sz="2800" dirty="0">
                <a:solidFill>
                  <a:srgbClr val="B3C33C"/>
                </a:solidFill>
                <a:latin typeface="Helvetica" pitchFamily="2" charset="0"/>
              </a:rPr>
              <a:t>How best to support me</a:t>
            </a:r>
            <a:r>
              <a:rPr lang="en-US" altLang="ja-JP" sz="2800" dirty="0">
                <a:latin typeface="Helvetica" pitchFamily="2" charset="0"/>
              </a:rPr>
              <a:t> </a:t>
            </a:r>
            <a:r>
              <a:rPr lang="en-US" altLang="ja-JP" sz="2800" b="0" dirty="0">
                <a:latin typeface="Helvetica" pitchFamily="2" charset="0"/>
              </a:rPr>
              <a:t>section.</a:t>
            </a:r>
            <a:endParaRPr lang="en-US" altLang="en-US" sz="2800" b="0" dirty="0">
              <a:latin typeface="Helvetica" pitchFamily="2" charset="0"/>
            </a:endParaRPr>
          </a:p>
        </p:txBody>
      </p:sp>
      <p:pic>
        <p:nvPicPr>
          <p:cNvPr id="118789" name="Picture 7">
            <a:extLst>
              <a:ext uri="{FF2B5EF4-FFF2-40B4-BE49-F238E27FC236}">
                <a16:creationId xmlns:a16="http://schemas.microsoft.com/office/drawing/2014/main" id="{CF5ABEBA-9BC4-4141-8B66-51201DF44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223" y="1127919"/>
            <a:ext cx="3052614" cy="4342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90" name="Curved Right Arrow 39">
            <a:extLst>
              <a:ext uri="{FF2B5EF4-FFF2-40B4-BE49-F238E27FC236}">
                <a16:creationId xmlns:a16="http://schemas.microsoft.com/office/drawing/2014/main" id="{688C27BD-A692-4640-8CDC-A3C4DAAC902C}"/>
              </a:ext>
            </a:extLst>
          </p:cNvPr>
          <p:cNvSpPr>
            <a:spLocks noChangeArrowheads="1"/>
          </p:cNvSpPr>
          <p:nvPr/>
        </p:nvSpPr>
        <p:spPr bwMode="auto">
          <a:xfrm>
            <a:off x="5505347" y="3797301"/>
            <a:ext cx="731837" cy="1216025"/>
          </a:xfrm>
          <a:prstGeom prst="curvedRightArrow">
            <a:avLst>
              <a:gd name="adj1" fmla="val 24986"/>
              <a:gd name="adj2" fmla="val 49971"/>
              <a:gd name="adj3" fmla="val 25000"/>
            </a:avLst>
          </a:prstGeom>
          <a:solidFill>
            <a:srgbClr val="B3C33C"/>
          </a:solidFill>
          <a:ln w="6350">
            <a:solidFill>
              <a:schemeClr val="tx1"/>
            </a:solidFill>
            <a:round/>
            <a:headEnd/>
            <a:tailEnd/>
          </a:ln>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118791" name="Right Arrow 40">
            <a:extLst>
              <a:ext uri="{FF2B5EF4-FFF2-40B4-BE49-F238E27FC236}">
                <a16:creationId xmlns:a16="http://schemas.microsoft.com/office/drawing/2014/main" id="{0676204C-C0AC-8D46-B52C-D25134D625B0}"/>
              </a:ext>
            </a:extLst>
          </p:cNvPr>
          <p:cNvSpPr>
            <a:spLocks noChangeArrowheads="1"/>
          </p:cNvSpPr>
          <p:nvPr/>
        </p:nvSpPr>
        <p:spPr bwMode="auto">
          <a:xfrm rot="879876">
            <a:off x="4709070" y="2688680"/>
            <a:ext cx="1655763" cy="917079"/>
          </a:xfrm>
          <a:prstGeom prst="rightArrow">
            <a:avLst>
              <a:gd name="adj1" fmla="val 50000"/>
              <a:gd name="adj2" fmla="val 49890"/>
            </a:avLst>
          </a:prstGeom>
          <a:solidFill>
            <a:srgbClr val="B3C33C"/>
          </a:solidFill>
          <a:ln w="9525">
            <a:solidFill>
              <a:schemeClr val="tx1"/>
            </a:solidFill>
            <a:round/>
            <a:headEnd/>
            <a:tailEnd/>
          </a:ln>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solidFill>
                <a:srgbClr val="B3C33C"/>
              </a:solidFill>
            </a:endParaRPr>
          </a:p>
        </p:txBody>
      </p:sp>
      <p:sp>
        <p:nvSpPr>
          <p:cNvPr id="118792" name="TextBox 42">
            <a:extLst>
              <a:ext uri="{FF2B5EF4-FFF2-40B4-BE49-F238E27FC236}">
                <a16:creationId xmlns:a16="http://schemas.microsoft.com/office/drawing/2014/main" id="{3C485F98-F786-D049-974D-5570539EDCD5}"/>
              </a:ext>
            </a:extLst>
          </p:cNvPr>
          <p:cNvSpPr txBox="1">
            <a:spLocks noChangeArrowheads="1"/>
          </p:cNvSpPr>
          <p:nvPr/>
        </p:nvSpPr>
        <p:spPr bwMode="auto">
          <a:xfrm>
            <a:off x="5053019" y="3818003"/>
            <a:ext cx="5111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CA" altLang="en-US" sz="3600" dirty="0">
                <a:solidFill>
                  <a:schemeClr val="accent1"/>
                </a:solidFill>
              </a:rPr>
              <a:t>?</a:t>
            </a:r>
            <a:endParaRPr lang="en-US" altLang="en-US" sz="3600" dirty="0">
              <a:solidFill>
                <a:schemeClr val="accent1"/>
              </a:solidFill>
            </a:endParaRPr>
          </a:p>
        </p:txBody>
      </p:sp>
      <p:graphicFrame>
        <p:nvGraphicFramePr>
          <p:cNvPr id="12" name="Content Placeholder 4">
            <a:extLst>
              <a:ext uri="{FF2B5EF4-FFF2-40B4-BE49-F238E27FC236}">
                <a16:creationId xmlns:a16="http://schemas.microsoft.com/office/drawing/2014/main" id="{AB3B72C3-97CA-1643-8146-337101B42800}"/>
              </a:ext>
            </a:extLst>
          </p:cNvPr>
          <p:cNvGraphicFramePr>
            <a:graphicFrameLocks/>
          </p:cNvGraphicFramePr>
          <p:nvPr>
            <p:extLst>
              <p:ext uri="{D42A27DB-BD31-4B8C-83A1-F6EECF244321}">
                <p14:modId xmlns:p14="http://schemas.microsoft.com/office/powerpoint/2010/main" val="3985712844"/>
              </p:ext>
            </p:extLst>
          </p:nvPr>
        </p:nvGraphicFramePr>
        <p:xfrm>
          <a:off x="415923" y="2118519"/>
          <a:ext cx="3973514" cy="2960784"/>
        </p:xfrm>
        <a:graphic>
          <a:graphicData uri="http://schemas.openxmlformats.org/drawingml/2006/table">
            <a:tbl>
              <a:tblPr firstRow="1" bandRow="1">
                <a:tableStyleId>{5C22544A-7EE6-4342-B048-85BDC9FD1C3A}</a:tableStyleId>
              </a:tblPr>
              <a:tblGrid>
                <a:gridCol w="772628">
                  <a:extLst>
                    <a:ext uri="{9D8B030D-6E8A-4147-A177-3AD203B41FA5}">
                      <a16:colId xmlns:a16="http://schemas.microsoft.com/office/drawing/2014/main" val="685560037"/>
                    </a:ext>
                  </a:extLst>
                </a:gridCol>
                <a:gridCol w="1066962">
                  <a:extLst>
                    <a:ext uri="{9D8B030D-6E8A-4147-A177-3AD203B41FA5}">
                      <a16:colId xmlns:a16="http://schemas.microsoft.com/office/drawing/2014/main" val="1135619341"/>
                    </a:ext>
                  </a:extLst>
                </a:gridCol>
                <a:gridCol w="1066962">
                  <a:extLst>
                    <a:ext uri="{9D8B030D-6E8A-4147-A177-3AD203B41FA5}">
                      <a16:colId xmlns:a16="http://schemas.microsoft.com/office/drawing/2014/main" val="1710426920"/>
                    </a:ext>
                  </a:extLst>
                </a:gridCol>
                <a:gridCol w="1066962">
                  <a:extLst>
                    <a:ext uri="{9D8B030D-6E8A-4147-A177-3AD203B41FA5}">
                      <a16:colId xmlns:a16="http://schemas.microsoft.com/office/drawing/2014/main" val="2900239293"/>
                    </a:ext>
                  </a:extLst>
                </a:gridCol>
              </a:tblGrid>
              <a:tr h="206254">
                <a:tc>
                  <a:txBody>
                    <a:bodyPr/>
                    <a:lstStyle/>
                    <a:p>
                      <a:pPr algn="ctr"/>
                      <a:r>
                        <a:rPr lang="en-US" sz="1050" dirty="0">
                          <a:solidFill>
                            <a:schemeClr val="tx1"/>
                          </a:solidFill>
                        </a:rPr>
                        <a:t>Time Of Day</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rPr>
                        <a:t>Typical</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rPr>
                        <a:t>Better</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50" dirty="0">
                          <a:solidFill>
                            <a:schemeClr val="tx1"/>
                          </a:solidFill>
                        </a:rPr>
                        <a:t>Worse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7205661"/>
                  </a:ext>
                </a:extLst>
              </a:tr>
              <a:tr h="208402">
                <a:tc>
                  <a:txBody>
                    <a:bodyPr/>
                    <a:lstStyle/>
                    <a:p>
                      <a:r>
                        <a:rPr lang="en-US" sz="1050" dirty="0"/>
                        <a:t>Mornin</a:t>
                      </a:r>
                      <a:r>
                        <a:rPr lang="en-US" sz="1050" baseline="0" dirty="0"/>
                        <a:t>g at home</a:t>
                      </a:r>
                      <a:endParaRPr lang="en-US" sz="105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8882899"/>
                  </a:ext>
                </a:extLst>
              </a:tr>
              <a:tr h="130171">
                <a:tc>
                  <a:txBody>
                    <a:bodyPr/>
                    <a:lstStyle/>
                    <a:p>
                      <a:r>
                        <a:rPr lang="en-US" sz="105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5966689"/>
                  </a:ext>
                </a:extLst>
              </a:tr>
              <a:tr h="208402">
                <a:tc>
                  <a:txBody>
                    <a:bodyPr/>
                    <a:lstStyle/>
                    <a:p>
                      <a:r>
                        <a:rPr lang="en-US" sz="1050" dirty="0"/>
                        <a:t>Morning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273385"/>
                  </a:ext>
                </a:extLst>
              </a:tr>
              <a:tr h="146714">
                <a:tc>
                  <a:txBody>
                    <a:bodyPr/>
                    <a:lstStyle/>
                    <a:p>
                      <a:r>
                        <a:rPr lang="en-US" sz="1050" dirty="0"/>
                        <a:t>Lunch</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0687952"/>
                  </a:ext>
                </a:extLst>
              </a:tr>
              <a:tr h="208402">
                <a:tc>
                  <a:txBody>
                    <a:bodyPr/>
                    <a:lstStyle/>
                    <a:p>
                      <a:r>
                        <a:rPr lang="en-US" sz="1050" dirty="0"/>
                        <a:t>Afternoon at work</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991868"/>
                  </a:ext>
                </a:extLst>
              </a:tr>
              <a:tr h="146714">
                <a:tc>
                  <a:txBody>
                    <a:bodyPr/>
                    <a:lstStyle/>
                    <a:p>
                      <a:r>
                        <a:rPr lang="en-US" sz="1050" dirty="0"/>
                        <a:t>Commute</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811992"/>
                  </a:ext>
                </a:extLst>
              </a:tr>
              <a:tr h="151866">
                <a:tc>
                  <a:txBody>
                    <a:bodyPr/>
                    <a:lstStyle/>
                    <a:p>
                      <a:r>
                        <a:rPr lang="en-US" sz="1050" dirty="0"/>
                        <a:t>Evening</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0734232"/>
                  </a:ext>
                </a:extLst>
              </a:tr>
              <a:tr h="241629">
                <a:tc>
                  <a:txBody>
                    <a:bodyPr/>
                    <a:lstStyle/>
                    <a:p>
                      <a:r>
                        <a:rPr lang="en-US" sz="1050" dirty="0"/>
                        <a:t>Overnight</a:t>
                      </a:r>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900" dirty="0"/>
                    </a:p>
                  </a:txBody>
                  <a:tcPr marL="97843" marR="97843" marT="48918" marB="489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0776499"/>
                  </a:ext>
                </a:extLst>
              </a:tr>
            </a:tbl>
          </a:graphicData>
        </a:graphic>
      </p:graphicFrame>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C89EE-A23B-E04A-86B9-D10E38748A66}"/>
              </a:ext>
            </a:extLst>
          </p:cNvPr>
          <p:cNvPicPr>
            <a:picLocks noChangeAspect="1"/>
          </p:cNvPicPr>
          <p:nvPr/>
        </p:nvPicPr>
        <p:blipFill>
          <a:blip r:embed="rId3"/>
          <a:stretch>
            <a:fillRect/>
          </a:stretch>
        </p:blipFill>
        <p:spPr>
          <a:xfrm>
            <a:off x="-256238" y="0"/>
            <a:ext cx="5864875" cy="7589838"/>
          </a:xfrm>
          <a:prstGeom prst="rect">
            <a:avLst/>
          </a:prstGeom>
        </p:spPr>
      </p:pic>
      <p:sp>
        <p:nvSpPr>
          <p:cNvPr id="6" name="TextBox 5">
            <a:extLst>
              <a:ext uri="{FF2B5EF4-FFF2-40B4-BE49-F238E27FC236}">
                <a16:creationId xmlns:a16="http://schemas.microsoft.com/office/drawing/2014/main" id="{9EE2D1E3-32AB-A147-A0DA-57EE50419686}"/>
              </a:ext>
            </a:extLst>
          </p:cNvPr>
          <p:cNvSpPr txBox="1"/>
          <p:nvPr/>
        </p:nvSpPr>
        <p:spPr>
          <a:xfrm>
            <a:off x="5532437" y="709332"/>
            <a:ext cx="4343399" cy="1569660"/>
          </a:xfrm>
          <a:prstGeom prst="rect">
            <a:avLst/>
          </a:prstGeom>
          <a:noFill/>
        </p:spPr>
        <p:txBody>
          <a:bodyPr wrap="square" rtlCol="0">
            <a:spAutoFit/>
          </a:bodyPr>
          <a:lstStyle/>
          <a:p>
            <a:r>
              <a:rPr lang="en-US" dirty="0">
                <a:solidFill>
                  <a:srgbClr val="B3C33C"/>
                </a:solidFill>
                <a:latin typeface="+mn-lt"/>
              </a:rPr>
              <a:t>good day / bad day:</a:t>
            </a:r>
          </a:p>
          <a:p>
            <a:r>
              <a:rPr lang="en-CA" b="0" dirty="0">
                <a:latin typeface="+mn-lt"/>
              </a:rPr>
              <a:t>Not connecting with co-workers or team mates</a:t>
            </a:r>
          </a:p>
          <a:p>
            <a:endParaRPr lang="en-US" dirty="0">
              <a:latin typeface="+mn-lt"/>
            </a:endParaRPr>
          </a:p>
        </p:txBody>
      </p:sp>
      <p:sp>
        <p:nvSpPr>
          <p:cNvPr id="7" name="TextBox 6">
            <a:extLst>
              <a:ext uri="{FF2B5EF4-FFF2-40B4-BE49-F238E27FC236}">
                <a16:creationId xmlns:a16="http://schemas.microsoft.com/office/drawing/2014/main" id="{58CBBDCE-CE03-4C42-B744-4A59850A8391}"/>
              </a:ext>
            </a:extLst>
          </p:cNvPr>
          <p:cNvSpPr txBox="1"/>
          <p:nvPr/>
        </p:nvSpPr>
        <p:spPr>
          <a:xfrm>
            <a:off x="5588634" y="2572825"/>
            <a:ext cx="2379882" cy="830997"/>
          </a:xfrm>
          <a:prstGeom prst="rect">
            <a:avLst/>
          </a:prstGeom>
          <a:noFill/>
        </p:spPr>
        <p:txBody>
          <a:bodyPr wrap="none" rtlCol="0">
            <a:spAutoFit/>
          </a:bodyPr>
          <a:lstStyle/>
          <a:p>
            <a:r>
              <a:rPr lang="en-US" dirty="0">
                <a:solidFill>
                  <a:srgbClr val="B3C33C"/>
                </a:solidFill>
                <a:latin typeface="+mn-lt"/>
              </a:rPr>
              <a:t>Important to me:</a:t>
            </a:r>
          </a:p>
          <a:p>
            <a:endParaRPr lang="en-US" dirty="0">
              <a:solidFill>
                <a:srgbClr val="B3C33C"/>
              </a:solidFill>
              <a:latin typeface="+mn-lt"/>
            </a:endParaRPr>
          </a:p>
        </p:txBody>
      </p:sp>
      <p:pic>
        <p:nvPicPr>
          <p:cNvPr id="8" name="Picture 7">
            <a:extLst>
              <a:ext uri="{FF2B5EF4-FFF2-40B4-BE49-F238E27FC236}">
                <a16:creationId xmlns:a16="http://schemas.microsoft.com/office/drawing/2014/main" id="{576F433A-3EA2-BF41-B6C5-B4C30301EEAE}"/>
              </a:ext>
            </a:extLst>
          </p:cNvPr>
          <p:cNvPicPr>
            <a:picLocks noChangeAspect="1"/>
          </p:cNvPicPr>
          <p:nvPr/>
        </p:nvPicPr>
        <p:blipFill>
          <a:blip r:embed="rId4"/>
          <a:stretch>
            <a:fillRect/>
          </a:stretch>
        </p:blipFill>
        <p:spPr>
          <a:xfrm>
            <a:off x="5588634" y="3282156"/>
            <a:ext cx="4343399" cy="830997"/>
          </a:xfrm>
          <a:prstGeom prst="rect">
            <a:avLst/>
          </a:prstGeom>
        </p:spPr>
      </p:pic>
      <p:pic>
        <p:nvPicPr>
          <p:cNvPr id="9" name="Picture 8">
            <a:extLst>
              <a:ext uri="{FF2B5EF4-FFF2-40B4-BE49-F238E27FC236}">
                <a16:creationId xmlns:a16="http://schemas.microsoft.com/office/drawing/2014/main" id="{315E0EA0-E396-DA41-BD7C-5BFC6F4AC701}"/>
              </a:ext>
            </a:extLst>
          </p:cNvPr>
          <p:cNvPicPr>
            <a:picLocks noChangeAspect="1"/>
          </p:cNvPicPr>
          <p:nvPr/>
        </p:nvPicPr>
        <p:blipFill>
          <a:blip r:embed="rId5"/>
          <a:stretch>
            <a:fillRect/>
          </a:stretch>
        </p:blipFill>
        <p:spPr>
          <a:xfrm>
            <a:off x="5547994" y="5393630"/>
            <a:ext cx="4384039" cy="855089"/>
          </a:xfrm>
          <a:prstGeom prst="rect">
            <a:avLst/>
          </a:prstGeom>
        </p:spPr>
      </p:pic>
      <p:sp>
        <p:nvSpPr>
          <p:cNvPr id="10" name="TextBox 9">
            <a:extLst>
              <a:ext uri="{FF2B5EF4-FFF2-40B4-BE49-F238E27FC236}">
                <a16:creationId xmlns:a16="http://schemas.microsoft.com/office/drawing/2014/main" id="{50A2FE74-4677-1A47-91E3-25A457EC818C}"/>
              </a:ext>
            </a:extLst>
          </p:cNvPr>
          <p:cNvSpPr txBox="1"/>
          <p:nvPr/>
        </p:nvSpPr>
        <p:spPr>
          <a:xfrm>
            <a:off x="5608244" y="4802386"/>
            <a:ext cx="3356368" cy="830997"/>
          </a:xfrm>
          <a:prstGeom prst="rect">
            <a:avLst/>
          </a:prstGeom>
          <a:noFill/>
        </p:spPr>
        <p:txBody>
          <a:bodyPr wrap="none" rtlCol="0">
            <a:spAutoFit/>
          </a:bodyPr>
          <a:lstStyle/>
          <a:p>
            <a:r>
              <a:rPr lang="en-US" dirty="0">
                <a:solidFill>
                  <a:srgbClr val="B3C33C"/>
                </a:solidFill>
                <a:latin typeface="+mn-lt"/>
              </a:rPr>
              <a:t>How best to support me:</a:t>
            </a:r>
          </a:p>
          <a:p>
            <a:endParaRPr lang="en-US" dirty="0">
              <a:solidFill>
                <a:srgbClr val="B3C33C"/>
              </a:solidFill>
              <a:latin typeface="+mn-lt"/>
            </a:endParaRPr>
          </a:p>
        </p:txBody>
      </p:sp>
    </p:spTree>
    <p:extLst>
      <p:ext uri="{BB962C8B-B14F-4D97-AF65-F5344CB8AC3E}">
        <p14:creationId xmlns:p14="http://schemas.microsoft.com/office/powerpoint/2010/main" val="417322608"/>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Box 3">
            <a:extLst>
              <a:ext uri="{FF2B5EF4-FFF2-40B4-BE49-F238E27FC236}">
                <a16:creationId xmlns:a16="http://schemas.microsoft.com/office/drawing/2014/main" id="{B809F139-E32A-9645-82FB-961E2C10DA92}"/>
              </a:ext>
            </a:extLst>
          </p:cNvPr>
          <p:cNvSpPr txBox="1">
            <a:spLocks noChangeArrowheads="1"/>
          </p:cNvSpPr>
          <p:nvPr/>
        </p:nvSpPr>
        <p:spPr bwMode="auto">
          <a:xfrm>
            <a:off x="808038" y="1433513"/>
            <a:ext cx="4953000" cy="4832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CA" altLang="en-US" sz="4400" b="0" dirty="0">
                <a:latin typeface="Helvetica" pitchFamily="2" charset="0"/>
              </a:rPr>
              <a:t>Take your </a:t>
            </a:r>
            <a:r>
              <a:rPr lang="en-CA" altLang="en-US" sz="4400" b="0" dirty="0">
                <a:solidFill>
                  <a:srgbClr val="B3C33C"/>
                </a:solidFill>
                <a:latin typeface="Helvetica" pitchFamily="2" charset="0"/>
              </a:rPr>
              <a:t>important to/for you </a:t>
            </a:r>
            <a:r>
              <a:rPr lang="en-CA" altLang="en-US" sz="4400" b="0" dirty="0">
                <a:latin typeface="Helvetica" pitchFamily="2" charset="0"/>
              </a:rPr>
              <a:t>information and your </a:t>
            </a:r>
            <a:r>
              <a:rPr lang="en-CA" altLang="en-US" sz="4400" b="0" dirty="0">
                <a:solidFill>
                  <a:srgbClr val="B3C33C"/>
                </a:solidFill>
                <a:latin typeface="Helvetica" pitchFamily="2" charset="0"/>
              </a:rPr>
              <a:t>2 minute drill </a:t>
            </a:r>
            <a:r>
              <a:rPr lang="en-CA" altLang="en-US" sz="4400" b="0" dirty="0">
                <a:latin typeface="Helvetica" pitchFamily="2" charset="0"/>
              </a:rPr>
              <a:t>information</a:t>
            </a:r>
            <a:r>
              <a:rPr lang="en-CA" altLang="en-US" sz="4400" b="0" dirty="0">
                <a:solidFill>
                  <a:srgbClr val="B3C33C"/>
                </a:solidFill>
                <a:latin typeface="Helvetica" pitchFamily="2" charset="0"/>
              </a:rPr>
              <a:t> </a:t>
            </a:r>
            <a:r>
              <a:rPr lang="en-CA" altLang="en-US" sz="4400" b="0" dirty="0">
                <a:latin typeface="Helvetica" pitchFamily="2" charset="0"/>
              </a:rPr>
              <a:t>and add it to your </a:t>
            </a:r>
            <a:r>
              <a:rPr lang="en-CA" altLang="en-US" sz="4400" b="0" dirty="0">
                <a:solidFill>
                  <a:srgbClr val="B3C33C"/>
                </a:solidFill>
                <a:latin typeface="Helvetica" pitchFamily="2" charset="0"/>
              </a:rPr>
              <a:t>one-page profile</a:t>
            </a:r>
          </a:p>
        </p:txBody>
      </p:sp>
      <p:pic>
        <p:nvPicPr>
          <p:cNvPr id="135170" name="Picture 5">
            <a:extLst>
              <a:ext uri="{FF2B5EF4-FFF2-40B4-BE49-F238E27FC236}">
                <a16:creationId xmlns:a16="http://schemas.microsoft.com/office/drawing/2014/main" id="{667A3EA2-3BE1-A44E-946B-8982DF512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371" y="518318"/>
            <a:ext cx="3502659" cy="3305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FC631E-174B-4843-9E20-CCCF145C5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7818" r="84327" b="43690"/>
          <a:stretch/>
        </p:blipFill>
        <p:spPr bwMode="auto">
          <a:xfrm>
            <a:off x="6205695" y="4468504"/>
            <a:ext cx="3198336" cy="257269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475664736"/>
      </p:ext>
    </p:extLst>
  </p:cSld>
  <p:clrMapOvr>
    <a:masterClrMapping/>
  </p:clrMapOvr>
  <p:transition advClick="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1873F0-690F-9D42-A574-995362CC34F9}"/>
              </a:ext>
            </a:extLst>
          </p:cNvPr>
          <p:cNvSpPr>
            <a:spLocks noGrp="1"/>
          </p:cNvSpPr>
          <p:nvPr>
            <p:ph type="ctrTitle"/>
          </p:nvPr>
        </p:nvSpPr>
        <p:spPr>
          <a:xfrm>
            <a:off x="774329" y="86888"/>
            <a:ext cx="8601816" cy="888631"/>
          </a:xfrm>
        </p:spPr>
        <p:txBody>
          <a:bodyPr>
            <a:normAutofit/>
          </a:bodyPr>
          <a:lstStyle/>
          <a:p>
            <a:r>
              <a:rPr lang="en-US" sz="4400" b="1" dirty="0">
                <a:solidFill>
                  <a:srgbClr val="B3C33C"/>
                </a:solidFill>
                <a:latin typeface="Helvetica" pitchFamily="2" charset="0"/>
              </a:rPr>
              <a:t>Practical application</a:t>
            </a:r>
          </a:p>
        </p:txBody>
      </p:sp>
      <p:sp>
        <p:nvSpPr>
          <p:cNvPr id="5" name="Subtitle 4">
            <a:extLst>
              <a:ext uri="{FF2B5EF4-FFF2-40B4-BE49-F238E27FC236}">
                <a16:creationId xmlns:a16="http://schemas.microsoft.com/office/drawing/2014/main" id="{65259FF6-83D8-BA4B-94CD-E77CAA806C9D}"/>
              </a:ext>
            </a:extLst>
          </p:cNvPr>
          <p:cNvSpPr>
            <a:spLocks noGrp="1"/>
          </p:cNvSpPr>
          <p:nvPr>
            <p:ph type="subTitle" idx="1"/>
          </p:nvPr>
        </p:nvSpPr>
        <p:spPr>
          <a:xfrm>
            <a:off x="241425" y="899319"/>
            <a:ext cx="9710611" cy="5867400"/>
          </a:xfrm>
        </p:spPr>
        <p:txBody>
          <a:bodyPr>
            <a:noAutofit/>
          </a:bodyPr>
          <a:lstStyle/>
          <a:p>
            <a:pPr algn="l"/>
            <a:r>
              <a:rPr lang="en-US" sz="2800" b="1" dirty="0">
                <a:solidFill>
                  <a:srgbClr val="2D568D"/>
                </a:solidFill>
              </a:rPr>
              <a:t>Reputation</a:t>
            </a:r>
            <a:endParaRPr lang="en-US" sz="2800" b="1" dirty="0">
              <a:solidFill>
                <a:schemeClr val="accent4"/>
              </a:solidFill>
            </a:endParaRPr>
          </a:p>
          <a:p>
            <a:pPr marL="505983" indent="-505983" algn="l">
              <a:buFont typeface="Arial" panose="020B0604020202020204" pitchFamily="34" charset="0"/>
              <a:buChar char="•"/>
            </a:pPr>
            <a:r>
              <a:rPr lang="en-US" sz="2800" dirty="0"/>
              <a:t>If someone you support or a colleague has a negative reputation, think through the 3 questions and see if this provides insight and understanding.</a:t>
            </a:r>
          </a:p>
          <a:p>
            <a:pPr algn="l"/>
            <a:r>
              <a:rPr lang="en-US" sz="2800" b="1" dirty="0">
                <a:solidFill>
                  <a:srgbClr val="F27035"/>
                </a:solidFill>
              </a:rPr>
              <a:t>Rituals and routines</a:t>
            </a:r>
          </a:p>
          <a:p>
            <a:pPr marL="457200" indent="-457200" algn="l">
              <a:buFont typeface="Arial" panose="020B0604020202020204" pitchFamily="34" charset="0"/>
              <a:buChar char="•"/>
            </a:pPr>
            <a:r>
              <a:rPr lang="en-US" sz="2800" dirty="0"/>
              <a:t>Would this be helpful for someone you support? Which part of the day would a detailed written ritual/routine be helpful for?</a:t>
            </a:r>
          </a:p>
          <a:p>
            <a:pPr algn="l"/>
            <a:r>
              <a:rPr lang="en-US" sz="2800" b="1" dirty="0">
                <a:solidFill>
                  <a:srgbClr val="A24694"/>
                </a:solidFill>
              </a:rPr>
              <a:t>Good Day / Bad Day</a:t>
            </a:r>
          </a:p>
          <a:p>
            <a:pPr marL="505983" indent="-505983" algn="l">
              <a:lnSpc>
                <a:spcPct val="100000"/>
              </a:lnSpc>
              <a:buFont typeface="Arial" panose="020B0604020202020204" pitchFamily="34" charset="0"/>
              <a:buChar char="•"/>
            </a:pPr>
            <a:r>
              <a:rPr lang="en-US" sz="2800" dirty="0"/>
              <a:t>Use this to gather information about what can help the person have better days and to address what is making the person have bad days.  Address the issues.</a:t>
            </a:r>
          </a:p>
          <a:p>
            <a:pPr algn="l">
              <a:lnSpc>
                <a:spcPct val="100000"/>
              </a:lnSpc>
            </a:pPr>
            <a:endParaRPr lang="en-US" sz="2800" b="1" dirty="0">
              <a:solidFill>
                <a:srgbClr val="40A7B9"/>
              </a:solidFill>
            </a:endParaRPr>
          </a:p>
          <a:p>
            <a:pPr algn="l">
              <a:lnSpc>
                <a:spcPct val="100000"/>
              </a:lnSpc>
            </a:pPr>
            <a:r>
              <a:rPr lang="en-US" sz="2800" b="1" dirty="0">
                <a:solidFill>
                  <a:srgbClr val="40A7B9"/>
                </a:solidFill>
              </a:rPr>
              <a:t>Add ideas to your Action Plan in your workbook</a:t>
            </a:r>
          </a:p>
          <a:p>
            <a:pPr algn="l">
              <a:lnSpc>
                <a:spcPct val="100000"/>
              </a:lnSpc>
            </a:pPr>
            <a:r>
              <a:rPr lang="en-US" sz="2800" b="1" dirty="0">
                <a:solidFill>
                  <a:srgbClr val="40A7B9"/>
                </a:solidFill>
              </a:rPr>
              <a:t>Feedback on Slack</a:t>
            </a:r>
          </a:p>
        </p:txBody>
      </p:sp>
    </p:spTree>
    <p:extLst>
      <p:ext uri="{BB962C8B-B14F-4D97-AF65-F5344CB8AC3E}">
        <p14:creationId xmlns:p14="http://schemas.microsoft.com/office/powerpoint/2010/main" val="504637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5" descr="C:\Users\Bob\AppData\Local\Microsoft\Windows\Temporary Internet Files\Content.IE5\GVTAFDS9\MC900078794[1].wmf"/>
          <p:cNvPicPr>
            <a:picLocks noChangeAspect="1" noChangeArrowheads="1"/>
          </p:cNvPicPr>
          <p:nvPr/>
        </p:nvPicPr>
        <p:blipFill>
          <a:blip r:embed="rId3" cstate="print"/>
          <a:srcRect/>
          <a:stretch>
            <a:fillRect/>
          </a:stretch>
        </p:blipFill>
        <p:spPr bwMode="auto">
          <a:xfrm>
            <a:off x="595523" y="1478494"/>
            <a:ext cx="2901434" cy="4632849"/>
          </a:xfrm>
          <a:prstGeom prst="rect">
            <a:avLst/>
          </a:prstGeom>
          <a:noFill/>
          <a:ln w="9525">
            <a:noFill/>
            <a:miter lim="800000"/>
            <a:headEnd/>
            <a:tailEnd/>
          </a:ln>
        </p:spPr>
      </p:pic>
      <p:sp>
        <p:nvSpPr>
          <p:cNvPr id="423939" name="Content Placeholder 2"/>
          <p:cNvSpPr>
            <a:spLocks noGrp="1"/>
          </p:cNvSpPr>
          <p:nvPr>
            <p:ph idx="1"/>
          </p:nvPr>
        </p:nvSpPr>
        <p:spPr/>
        <p:txBody>
          <a:bodyPr/>
          <a:lstStyle/>
          <a:p>
            <a:pPr eaLnBrk="1" hangingPunct="1">
              <a:buFont typeface="Arial" pitchFamily="34" charset="0"/>
              <a:buNone/>
            </a:pPr>
            <a:endParaRPr lang="en-US" dirty="0"/>
          </a:p>
          <a:p>
            <a:pPr eaLnBrk="1" hangingPunct="1">
              <a:buFont typeface="Arial" pitchFamily="34" charset="0"/>
              <a:buNone/>
            </a:pPr>
            <a:endParaRPr lang="en-US" dirty="0"/>
          </a:p>
        </p:txBody>
      </p:sp>
      <p:sp>
        <p:nvSpPr>
          <p:cNvPr id="423940" name="Title 1"/>
          <p:cNvSpPr>
            <a:spLocks noGrp="1"/>
          </p:cNvSpPr>
          <p:nvPr>
            <p:ph type="title"/>
          </p:nvPr>
        </p:nvSpPr>
        <p:spPr>
          <a:xfrm>
            <a:off x="0" y="213519"/>
            <a:ext cx="10150474" cy="755615"/>
          </a:xfrm>
        </p:spPr>
        <p:txBody>
          <a:bodyPr/>
          <a:lstStyle/>
          <a:p>
            <a:pPr algn="ctr" eaLnBrk="1" hangingPunct="1"/>
            <a:r>
              <a:rPr lang="en-US" sz="4980" b="1" dirty="0"/>
              <a:t>Learning about Support</a:t>
            </a:r>
          </a:p>
        </p:txBody>
      </p:sp>
      <p:sp>
        <p:nvSpPr>
          <p:cNvPr id="4101" name="AutoShape 10"/>
          <p:cNvSpPr>
            <a:spLocks noChangeAspect="1" noChangeArrowheads="1" noTextEdit="1"/>
          </p:cNvSpPr>
          <p:nvPr/>
        </p:nvSpPr>
        <p:spPr bwMode="auto">
          <a:xfrm>
            <a:off x="6315257" y="375787"/>
            <a:ext cx="2822471" cy="2490415"/>
          </a:xfrm>
          <a:prstGeom prst="rect">
            <a:avLst/>
          </a:prstGeom>
          <a:noFill/>
          <a:ln w="9525">
            <a:noFill/>
            <a:miter lim="800000"/>
            <a:headEnd/>
            <a:tailEnd/>
          </a:ln>
        </p:spPr>
        <p:txBody>
          <a:bodyPr lIns="99561" tIns="49780" rIns="99561" bIns="49780"/>
          <a:lstStyle/>
          <a:p>
            <a:pPr defTabSz="917430">
              <a:defRPr/>
            </a:pPr>
            <a:endParaRPr lang="en-US" sz="2490" dirty="0">
              <a:solidFill>
                <a:prstClr val="black"/>
              </a:solidFill>
              <a:latin typeface="Arial" charset="0"/>
              <a:ea typeface="MS PGothic" pitchFamily="34" charset="-128"/>
              <a:cs typeface="Arial" charset="0"/>
            </a:endParaRPr>
          </a:p>
        </p:txBody>
      </p:sp>
      <p:sp>
        <p:nvSpPr>
          <p:cNvPr id="4102" name="Freeform 17"/>
          <p:cNvSpPr>
            <a:spLocks/>
          </p:cNvSpPr>
          <p:nvPr/>
        </p:nvSpPr>
        <p:spPr bwMode="auto">
          <a:xfrm>
            <a:off x="2833864" y="3609869"/>
            <a:ext cx="121062" cy="131439"/>
          </a:xfrm>
          <a:custGeom>
            <a:avLst/>
            <a:gdLst>
              <a:gd name="T0" fmla="*/ 0 w 141"/>
              <a:gd name="T1" fmla="*/ 11261 h 150"/>
              <a:gd name="T2" fmla="*/ 1576 w 141"/>
              <a:gd name="T3" fmla="*/ 15282 h 150"/>
              <a:gd name="T4" fmla="*/ 3152 w 141"/>
              <a:gd name="T5" fmla="*/ 24130 h 150"/>
              <a:gd name="T6" fmla="*/ 5517 w 141"/>
              <a:gd name="T7" fmla="*/ 36999 h 150"/>
              <a:gd name="T8" fmla="*/ 10246 w 141"/>
              <a:gd name="T9" fmla="*/ 53890 h 150"/>
              <a:gd name="T10" fmla="*/ 15762 w 141"/>
              <a:gd name="T11" fmla="*/ 69977 h 150"/>
              <a:gd name="T12" fmla="*/ 22067 w 141"/>
              <a:gd name="T13" fmla="*/ 86064 h 150"/>
              <a:gd name="T14" fmla="*/ 29160 w 141"/>
              <a:gd name="T15" fmla="*/ 99737 h 150"/>
              <a:gd name="T16" fmla="*/ 37830 w 141"/>
              <a:gd name="T17" fmla="*/ 110194 h 150"/>
              <a:gd name="T18" fmla="*/ 48075 w 141"/>
              <a:gd name="T19" fmla="*/ 116628 h 150"/>
              <a:gd name="T20" fmla="*/ 59109 w 141"/>
              <a:gd name="T21" fmla="*/ 119846 h 150"/>
              <a:gd name="T22" fmla="*/ 69355 w 141"/>
              <a:gd name="T23" fmla="*/ 120650 h 150"/>
              <a:gd name="T24" fmla="*/ 80388 w 141"/>
              <a:gd name="T25" fmla="*/ 119041 h 150"/>
              <a:gd name="T26" fmla="*/ 89058 w 141"/>
              <a:gd name="T27" fmla="*/ 115824 h 150"/>
              <a:gd name="T28" fmla="*/ 96939 w 141"/>
              <a:gd name="T29" fmla="*/ 110194 h 150"/>
              <a:gd name="T30" fmla="*/ 103244 w 141"/>
              <a:gd name="T31" fmla="*/ 102955 h 150"/>
              <a:gd name="T32" fmla="*/ 106396 w 141"/>
              <a:gd name="T33" fmla="*/ 93303 h 150"/>
              <a:gd name="T34" fmla="*/ 111125 w 141"/>
              <a:gd name="T35" fmla="*/ 63542 h 150"/>
              <a:gd name="T36" fmla="*/ 110337 w 141"/>
              <a:gd name="T37" fmla="*/ 32173 h 150"/>
              <a:gd name="T38" fmla="*/ 108761 w 141"/>
              <a:gd name="T39" fmla="*/ 8848 h 150"/>
              <a:gd name="T40" fmla="*/ 106396 w 141"/>
              <a:gd name="T41" fmla="*/ 0 h 150"/>
              <a:gd name="T42" fmla="*/ 105608 w 141"/>
              <a:gd name="T43" fmla="*/ 804 h 150"/>
              <a:gd name="T44" fmla="*/ 103244 w 141"/>
              <a:gd name="T45" fmla="*/ 4022 h 150"/>
              <a:gd name="T46" fmla="*/ 99303 w 141"/>
              <a:gd name="T47" fmla="*/ 8848 h 150"/>
              <a:gd name="T48" fmla="*/ 93786 w 141"/>
              <a:gd name="T49" fmla="*/ 13674 h 150"/>
              <a:gd name="T50" fmla="*/ 86693 w 141"/>
              <a:gd name="T51" fmla="*/ 18500 h 150"/>
              <a:gd name="T52" fmla="*/ 79600 w 141"/>
              <a:gd name="T53" fmla="*/ 23326 h 150"/>
              <a:gd name="T54" fmla="*/ 70931 w 141"/>
              <a:gd name="T55" fmla="*/ 27347 h 150"/>
              <a:gd name="T56" fmla="*/ 62262 w 141"/>
              <a:gd name="T57" fmla="*/ 28152 h 150"/>
              <a:gd name="T58" fmla="*/ 52016 w 141"/>
              <a:gd name="T59" fmla="*/ 27347 h 150"/>
              <a:gd name="T60" fmla="*/ 41770 w 141"/>
              <a:gd name="T61" fmla="*/ 24934 h 150"/>
              <a:gd name="T62" fmla="*/ 31525 w 141"/>
              <a:gd name="T63" fmla="*/ 22521 h 150"/>
              <a:gd name="T64" fmla="*/ 22067 w 141"/>
              <a:gd name="T65" fmla="*/ 20108 h 150"/>
              <a:gd name="T66" fmla="*/ 13398 w 141"/>
              <a:gd name="T67" fmla="*/ 16891 h 150"/>
              <a:gd name="T68" fmla="*/ 6305 w 141"/>
              <a:gd name="T69" fmla="*/ 14478 h 150"/>
              <a:gd name="T70" fmla="*/ 2364 w 141"/>
              <a:gd name="T71" fmla="*/ 12869 h 150"/>
              <a:gd name="T72" fmla="*/ 0 w 141"/>
              <a:gd name="T73" fmla="*/ 11261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150"/>
              <a:gd name="T113" fmla="*/ 141 w 141"/>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150">
                <a:moveTo>
                  <a:pt x="0" y="14"/>
                </a:moveTo>
                <a:lnTo>
                  <a:pt x="2" y="19"/>
                </a:lnTo>
                <a:lnTo>
                  <a:pt x="4" y="30"/>
                </a:lnTo>
                <a:lnTo>
                  <a:pt x="7" y="46"/>
                </a:lnTo>
                <a:lnTo>
                  <a:pt x="13" y="67"/>
                </a:lnTo>
                <a:lnTo>
                  <a:pt x="20" y="87"/>
                </a:lnTo>
                <a:lnTo>
                  <a:pt x="28" y="107"/>
                </a:lnTo>
                <a:lnTo>
                  <a:pt x="37" y="124"/>
                </a:lnTo>
                <a:lnTo>
                  <a:pt x="48" y="137"/>
                </a:lnTo>
                <a:lnTo>
                  <a:pt x="61" y="145"/>
                </a:lnTo>
                <a:lnTo>
                  <a:pt x="75" y="149"/>
                </a:lnTo>
                <a:lnTo>
                  <a:pt x="88" y="150"/>
                </a:lnTo>
                <a:lnTo>
                  <a:pt x="102" y="148"/>
                </a:lnTo>
                <a:lnTo>
                  <a:pt x="113" y="144"/>
                </a:lnTo>
                <a:lnTo>
                  <a:pt x="123" y="137"/>
                </a:lnTo>
                <a:lnTo>
                  <a:pt x="131" y="128"/>
                </a:lnTo>
                <a:lnTo>
                  <a:pt x="135" y="116"/>
                </a:lnTo>
                <a:lnTo>
                  <a:pt x="141" y="79"/>
                </a:lnTo>
                <a:lnTo>
                  <a:pt x="140" y="40"/>
                </a:lnTo>
                <a:lnTo>
                  <a:pt x="138" y="11"/>
                </a:lnTo>
                <a:lnTo>
                  <a:pt x="135" y="0"/>
                </a:lnTo>
                <a:lnTo>
                  <a:pt x="134" y="1"/>
                </a:lnTo>
                <a:lnTo>
                  <a:pt x="131" y="5"/>
                </a:lnTo>
                <a:lnTo>
                  <a:pt x="126" y="11"/>
                </a:lnTo>
                <a:lnTo>
                  <a:pt x="119" y="17"/>
                </a:lnTo>
                <a:lnTo>
                  <a:pt x="110" y="23"/>
                </a:lnTo>
                <a:lnTo>
                  <a:pt x="101" y="29"/>
                </a:lnTo>
                <a:lnTo>
                  <a:pt x="90" y="34"/>
                </a:lnTo>
                <a:lnTo>
                  <a:pt x="79" y="35"/>
                </a:lnTo>
                <a:lnTo>
                  <a:pt x="66" y="34"/>
                </a:lnTo>
                <a:lnTo>
                  <a:pt x="53" y="31"/>
                </a:lnTo>
                <a:lnTo>
                  <a:pt x="40" y="28"/>
                </a:lnTo>
                <a:lnTo>
                  <a:pt x="28" y="25"/>
                </a:lnTo>
                <a:lnTo>
                  <a:pt x="17" y="21"/>
                </a:lnTo>
                <a:lnTo>
                  <a:pt x="8" y="18"/>
                </a:lnTo>
                <a:lnTo>
                  <a:pt x="3" y="16"/>
                </a:lnTo>
                <a:lnTo>
                  <a:pt x="0" y="14"/>
                </a:lnTo>
                <a:close/>
              </a:path>
            </a:pathLst>
          </a:custGeom>
          <a:solidFill>
            <a:srgbClr val="FFFFFF"/>
          </a:solidFill>
          <a:ln w="9525">
            <a:noFill/>
            <a:round/>
            <a:headEnd/>
            <a:tailEnd/>
          </a:ln>
        </p:spPr>
        <p:txBody>
          <a:bodyPr lIns="99561" tIns="49780" rIns="99561" bIns="49780"/>
          <a:lstStyle/>
          <a:p>
            <a:pPr defTabSz="917430">
              <a:defRPr/>
            </a:pPr>
            <a:endParaRPr lang="en-US" sz="2490" dirty="0">
              <a:solidFill>
                <a:prstClr val="black"/>
              </a:solidFill>
              <a:latin typeface="Arial" charset="0"/>
              <a:ea typeface="MS PGothic" pitchFamily="34" charset="-128"/>
              <a:cs typeface="Arial" charset="0"/>
            </a:endParaRPr>
          </a:p>
        </p:txBody>
      </p:sp>
      <p:sp>
        <p:nvSpPr>
          <p:cNvPr id="4103" name="Freeform 18"/>
          <p:cNvSpPr>
            <a:spLocks/>
          </p:cNvSpPr>
          <p:nvPr/>
        </p:nvSpPr>
        <p:spPr bwMode="auto">
          <a:xfrm>
            <a:off x="2999900" y="3525125"/>
            <a:ext cx="107226" cy="193699"/>
          </a:xfrm>
          <a:custGeom>
            <a:avLst/>
            <a:gdLst>
              <a:gd name="T0" fmla="*/ 0 w 124"/>
              <a:gd name="T1" fmla="*/ 55812 h 223"/>
              <a:gd name="T2" fmla="*/ 794 w 124"/>
              <a:gd name="T3" fmla="*/ 61393 h 223"/>
              <a:gd name="T4" fmla="*/ 3175 w 124"/>
              <a:gd name="T5" fmla="*/ 74150 h 223"/>
              <a:gd name="T6" fmla="*/ 7144 w 124"/>
              <a:gd name="T7" fmla="*/ 93285 h 223"/>
              <a:gd name="T8" fmla="*/ 12700 w 124"/>
              <a:gd name="T9" fmla="*/ 114813 h 223"/>
              <a:gd name="T10" fmla="*/ 18256 w 124"/>
              <a:gd name="T11" fmla="*/ 136340 h 223"/>
              <a:gd name="T12" fmla="*/ 23813 w 124"/>
              <a:gd name="T13" fmla="*/ 156273 h 223"/>
              <a:gd name="T14" fmla="*/ 29369 w 124"/>
              <a:gd name="T15" fmla="*/ 170624 h 223"/>
              <a:gd name="T16" fmla="*/ 33338 w 124"/>
              <a:gd name="T17" fmla="*/ 177800 h 223"/>
              <a:gd name="T18" fmla="*/ 38100 w 124"/>
              <a:gd name="T19" fmla="*/ 173813 h 223"/>
              <a:gd name="T20" fmla="*/ 38100 w 124"/>
              <a:gd name="T21" fmla="*/ 159462 h 223"/>
              <a:gd name="T22" fmla="*/ 35719 w 124"/>
              <a:gd name="T23" fmla="*/ 143516 h 223"/>
              <a:gd name="T24" fmla="*/ 33338 w 124"/>
              <a:gd name="T25" fmla="*/ 136340 h 223"/>
              <a:gd name="T26" fmla="*/ 34131 w 124"/>
              <a:gd name="T27" fmla="*/ 136340 h 223"/>
              <a:gd name="T28" fmla="*/ 36513 w 124"/>
              <a:gd name="T29" fmla="*/ 134745 h 223"/>
              <a:gd name="T30" fmla="*/ 38894 w 124"/>
              <a:gd name="T31" fmla="*/ 133151 h 223"/>
              <a:gd name="T32" fmla="*/ 42863 w 124"/>
              <a:gd name="T33" fmla="*/ 129164 h 223"/>
              <a:gd name="T34" fmla="*/ 47625 w 124"/>
              <a:gd name="T35" fmla="*/ 125975 h 223"/>
              <a:gd name="T36" fmla="*/ 53181 w 124"/>
              <a:gd name="T37" fmla="*/ 120394 h 223"/>
              <a:gd name="T38" fmla="*/ 57944 w 124"/>
              <a:gd name="T39" fmla="*/ 114015 h 223"/>
              <a:gd name="T40" fmla="*/ 65881 w 124"/>
              <a:gd name="T41" fmla="*/ 106839 h 223"/>
              <a:gd name="T42" fmla="*/ 72231 w 124"/>
              <a:gd name="T43" fmla="*/ 99664 h 223"/>
              <a:gd name="T44" fmla="*/ 78581 w 124"/>
              <a:gd name="T45" fmla="*/ 91691 h 223"/>
              <a:gd name="T46" fmla="*/ 84138 w 124"/>
              <a:gd name="T47" fmla="*/ 83717 h 223"/>
              <a:gd name="T48" fmla="*/ 89694 w 124"/>
              <a:gd name="T49" fmla="*/ 76542 h 223"/>
              <a:gd name="T50" fmla="*/ 92869 w 124"/>
              <a:gd name="T51" fmla="*/ 70163 h 223"/>
              <a:gd name="T52" fmla="*/ 96044 w 124"/>
              <a:gd name="T53" fmla="*/ 66177 h 223"/>
              <a:gd name="T54" fmla="*/ 97631 w 124"/>
              <a:gd name="T55" fmla="*/ 62190 h 223"/>
              <a:gd name="T56" fmla="*/ 98425 w 124"/>
              <a:gd name="T57" fmla="*/ 61393 h 223"/>
              <a:gd name="T58" fmla="*/ 72231 w 124"/>
              <a:gd name="T59" fmla="*/ 0 h 223"/>
              <a:gd name="T60" fmla="*/ 71438 w 124"/>
              <a:gd name="T61" fmla="*/ 797 h 223"/>
              <a:gd name="T62" fmla="*/ 69056 w 124"/>
              <a:gd name="T63" fmla="*/ 3987 h 223"/>
              <a:gd name="T64" fmla="*/ 65881 w 124"/>
              <a:gd name="T65" fmla="*/ 7176 h 223"/>
              <a:gd name="T66" fmla="*/ 60325 w 124"/>
              <a:gd name="T67" fmla="*/ 11960 h 223"/>
              <a:gd name="T68" fmla="*/ 54769 w 124"/>
              <a:gd name="T69" fmla="*/ 17541 h 223"/>
              <a:gd name="T70" fmla="*/ 48419 w 124"/>
              <a:gd name="T71" fmla="*/ 22325 h 223"/>
              <a:gd name="T72" fmla="*/ 42069 w 124"/>
              <a:gd name="T73" fmla="*/ 28703 h 223"/>
              <a:gd name="T74" fmla="*/ 34131 w 124"/>
              <a:gd name="T75" fmla="*/ 34284 h 223"/>
              <a:gd name="T76" fmla="*/ 26194 w 124"/>
              <a:gd name="T77" fmla="*/ 40663 h 223"/>
              <a:gd name="T78" fmla="*/ 19050 w 124"/>
              <a:gd name="T79" fmla="*/ 45447 h 223"/>
              <a:gd name="T80" fmla="*/ 13494 w 124"/>
              <a:gd name="T81" fmla="*/ 48636 h 223"/>
              <a:gd name="T82" fmla="*/ 7938 w 124"/>
              <a:gd name="T83" fmla="*/ 51825 h 223"/>
              <a:gd name="T84" fmla="*/ 3969 w 124"/>
              <a:gd name="T85" fmla="*/ 54217 h 223"/>
              <a:gd name="T86" fmla="*/ 1588 w 124"/>
              <a:gd name="T87" fmla="*/ 55014 h 223"/>
              <a:gd name="T88" fmla="*/ 794 w 124"/>
              <a:gd name="T89" fmla="*/ 55812 h 223"/>
              <a:gd name="T90" fmla="*/ 0 w 124"/>
              <a:gd name="T91" fmla="*/ 55812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4"/>
              <a:gd name="T139" fmla="*/ 0 h 223"/>
              <a:gd name="T140" fmla="*/ 124 w 124"/>
              <a:gd name="T141" fmla="*/ 223 h 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4" h="223">
                <a:moveTo>
                  <a:pt x="0" y="70"/>
                </a:moveTo>
                <a:lnTo>
                  <a:pt x="1" y="77"/>
                </a:lnTo>
                <a:lnTo>
                  <a:pt x="4" y="93"/>
                </a:lnTo>
                <a:lnTo>
                  <a:pt x="9" y="117"/>
                </a:lnTo>
                <a:lnTo>
                  <a:pt x="16" y="144"/>
                </a:lnTo>
                <a:lnTo>
                  <a:pt x="23" y="171"/>
                </a:lnTo>
                <a:lnTo>
                  <a:pt x="30" y="196"/>
                </a:lnTo>
                <a:lnTo>
                  <a:pt x="37" y="214"/>
                </a:lnTo>
                <a:lnTo>
                  <a:pt x="42" y="223"/>
                </a:lnTo>
                <a:lnTo>
                  <a:pt x="48" y="218"/>
                </a:lnTo>
                <a:lnTo>
                  <a:pt x="48" y="200"/>
                </a:lnTo>
                <a:lnTo>
                  <a:pt x="45" y="180"/>
                </a:lnTo>
                <a:lnTo>
                  <a:pt x="42" y="171"/>
                </a:lnTo>
                <a:lnTo>
                  <a:pt x="43" y="171"/>
                </a:lnTo>
                <a:lnTo>
                  <a:pt x="46" y="169"/>
                </a:lnTo>
                <a:lnTo>
                  <a:pt x="49" y="167"/>
                </a:lnTo>
                <a:lnTo>
                  <a:pt x="54" y="162"/>
                </a:lnTo>
                <a:lnTo>
                  <a:pt x="60" y="158"/>
                </a:lnTo>
                <a:lnTo>
                  <a:pt x="67" y="151"/>
                </a:lnTo>
                <a:lnTo>
                  <a:pt x="73" y="143"/>
                </a:lnTo>
                <a:lnTo>
                  <a:pt x="83" y="134"/>
                </a:lnTo>
                <a:lnTo>
                  <a:pt x="91" y="125"/>
                </a:lnTo>
                <a:lnTo>
                  <a:pt x="99" y="115"/>
                </a:lnTo>
                <a:lnTo>
                  <a:pt x="106" y="105"/>
                </a:lnTo>
                <a:lnTo>
                  <a:pt x="113" y="96"/>
                </a:lnTo>
                <a:lnTo>
                  <a:pt x="117" y="88"/>
                </a:lnTo>
                <a:lnTo>
                  <a:pt x="121" y="83"/>
                </a:lnTo>
                <a:lnTo>
                  <a:pt x="123" y="78"/>
                </a:lnTo>
                <a:lnTo>
                  <a:pt x="124" y="77"/>
                </a:lnTo>
                <a:lnTo>
                  <a:pt x="91" y="0"/>
                </a:lnTo>
                <a:lnTo>
                  <a:pt x="90" y="1"/>
                </a:lnTo>
                <a:lnTo>
                  <a:pt x="87" y="5"/>
                </a:lnTo>
                <a:lnTo>
                  <a:pt x="83" y="9"/>
                </a:lnTo>
                <a:lnTo>
                  <a:pt x="76" y="15"/>
                </a:lnTo>
                <a:lnTo>
                  <a:pt x="69" y="22"/>
                </a:lnTo>
                <a:lnTo>
                  <a:pt x="61" y="28"/>
                </a:lnTo>
                <a:lnTo>
                  <a:pt x="53" y="36"/>
                </a:lnTo>
                <a:lnTo>
                  <a:pt x="43" y="43"/>
                </a:lnTo>
                <a:lnTo>
                  <a:pt x="33" y="51"/>
                </a:lnTo>
                <a:lnTo>
                  <a:pt x="24" y="57"/>
                </a:lnTo>
                <a:lnTo>
                  <a:pt x="17" y="61"/>
                </a:lnTo>
                <a:lnTo>
                  <a:pt x="10" y="65"/>
                </a:lnTo>
                <a:lnTo>
                  <a:pt x="5" y="68"/>
                </a:lnTo>
                <a:lnTo>
                  <a:pt x="2" y="69"/>
                </a:lnTo>
                <a:lnTo>
                  <a:pt x="1" y="70"/>
                </a:lnTo>
                <a:lnTo>
                  <a:pt x="0" y="70"/>
                </a:lnTo>
                <a:close/>
              </a:path>
            </a:pathLst>
          </a:custGeom>
          <a:solidFill>
            <a:srgbClr val="FFFFFF"/>
          </a:solidFill>
          <a:ln w="9525">
            <a:noFill/>
            <a:round/>
            <a:headEnd/>
            <a:tailEnd/>
          </a:ln>
        </p:spPr>
        <p:txBody>
          <a:bodyPr lIns="99561" tIns="49780" rIns="99561" bIns="49780"/>
          <a:lstStyle/>
          <a:p>
            <a:pPr defTabSz="917430">
              <a:defRPr/>
            </a:pPr>
            <a:endParaRPr lang="en-US" sz="2490" dirty="0">
              <a:solidFill>
                <a:prstClr val="black"/>
              </a:solidFill>
              <a:latin typeface="Arial" charset="0"/>
              <a:ea typeface="MS PGothic" pitchFamily="34" charset="-128"/>
              <a:cs typeface="Arial" charset="0"/>
            </a:endParaRPr>
          </a:p>
        </p:txBody>
      </p:sp>
      <p:sp>
        <p:nvSpPr>
          <p:cNvPr id="4104" name="TextBox 24"/>
          <p:cNvSpPr txBox="1">
            <a:spLocks noChangeArrowheads="1"/>
          </p:cNvSpPr>
          <p:nvPr/>
        </p:nvSpPr>
        <p:spPr bwMode="auto">
          <a:xfrm>
            <a:off x="2003725" y="5787253"/>
            <a:ext cx="201133" cy="498101"/>
          </a:xfrm>
          <a:prstGeom prst="rect">
            <a:avLst/>
          </a:prstGeom>
          <a:noFill/>
          <a:ln w="9525">
            <a:noFill/>
            <a:miter lim="800000"/>
            <a:headEnd/>
            <a:tailEnd/>
          </a:ln>
        </p:spPr>
        <p:txBody>
          <a:bodyPr wrap="none" lIns="99561" tIns="49780" rIns="99561" bIns="49780">
            <a:spAutoFit/>
          </a:bodyPr>
          <a:lstStyle/>
          <a:p>
            <a:pPr defTabSz="917430">
              <a:defRPr/>
            </a:pPr>
            <a:endParaRPr lang="en-US" sz="2490" dirty="0">
              <a:solidFill>
                <a:prstClr val="black"/>
              </a:solidFill>
              <a:latin typeface="Arial" charset="0"/>
              <a:ea typeface="MS PGothic" pitchFamily="34" charset="-128"/>
              <a:cs typeface="Arial" charset="0"/>
            </a:endParaRPr>
          </a:p>
        </p:txBody>
      </p:sp>
      <p:sp>
        <p:nvSpPr>
          <p:cNvPr id="28" name="TextBox 27"/>
          <p:cNvSpPr txBox="1">
            <a:spLocks noChangeArrowheads="1"/>
          </p:cNvSpPr>
          <p:nvPr/>
        </p:nvSpPr>
        <p:spPr bwMode="auto">
          <a:xfrm>
            <a:off x="7248464" y="1563199"/>
            <a:ext cx="1940605" cy="935585"/>
          </a:xfrm>
          <a:prstGeom prst="rect">
            <a:avLst/>
          </a:prstGeom>
          <a:noFill/>
          <a:ln w="9525">
            <a:noFill/>
            <a:miter lim="800000"/>
            <a:headEnd/>
            <a:tailEnd/>
          </a:ln>
        </p:spPr>
        <p:txBody>
          <a:bodyPr wrap="square" lIns="99561" tIns="49780" rIns="99561" bIns="49780">
            <a:spAutoFit/>
          </a:bodyPr>
          <a:lstStyle/>
          <a:p>
            <a:pPr defTabSz="917430">
              <a:defRPr/>
            </a:pPr>
            <a:r>
              <a:rPr lang="en-US" sz="2615" dirty="0">
                <a:solidFill>
                  <a:srgbClr val="C00000"/>
                </a:solidFill>
                <a:cs typeface="Arial" charset="0"/>
              </a:rPr>
              <a:t>Power  Over</a:t>
            </a:r>
          </a:p>
        </p:txBody>
      </p:sp>
      <p:sp>
        <p:nvSpPr>
          <p:cNvPr id="29" name="TextBox 28"/>
          <p:cNvSpPr txBox="1">
            <a:spLocks noChangeArrowheads="1"/>
          </p:cNvSpPr>
          <p:nvPr/>
        </p:nvSpPr>
        <p:spPr bwMode="auto">
          <a:xfrm>
            <a:off x="530449" y="3327125"/>
            <a:ext cx="1953556" cy="935585"/>
          </a:xfrm>
          <a:prstGeom prst="rect">
            <a:avLst/>
          </a:prstGeom>
          <a:noFill/>
          <a:ln w="9525">
            <a:noFill/>
            <a:miter lim="800000"/>
            <a:headEnd/>
            <a:tailEnd/>
          </a:ln>
        </p:spPr>
        <p:txBody>
          <a:bodyPr wrap="square" lIns="99561" tIns="49780" rIns="99561" bIns="49780">
            <a:spAutoFit/>
          </a:bodyPr>
          <a:lstStyle/>
          <a:p>
            <a:pPr defTabSz="917430">
              <a:defRPr/>
            </a:pPr>
            <a:r>
              <a:rPr lang="en-US" sz="2615" dirty="0">
                <a:solidFill>
                  <a:srgbClr val="B3C33C"/>
                </a:solidFill>
                <a:cs typeface="Arial" charset="0"/>
              </a:rPr>
              <a:t>Power  With</a:t>
            </a:r>
          </a:p>
        </p:txBody>
      </p:sp>
      <p:pic>
        <p:nvPicPr>
          <p:cNvPr id="423948" name="Picture 9" descr="C:\Users\Bob\AppData\Local\Microsoft\Windows\Temporary Internet Files\Content.IE5\GCUIGQMH\MC900078739[1].wmf"/>
          <p:cNvPicPr>
            <a:picLocks noChangeAspect="1" noChangeArrowheads="1"/>
          </p:cNvPicPr>
          <p:nvPr/>
        </p:nvPicPr>
        <p:blipFill>
          <a:blip r:embed="rId4" cstate="print"/>
          <a:srcRect/>
          <a:stretch>
            <a:fillRect/>
          </a:stretch>
        </p:blipFill>
        <p:spPr bwMode="auto">
          <a:xfrm flipH="1">
            <a:off x="8136598" y="2520521"/>
            <a:ext cx="1665236" cy="3484378"/>
          </a:xfrm>
          <a:prstGeom prst="rect">
            <a:avLst/>
          </a:prstGeom>
          <a:noFill/>
          <a:ln w="9525">
            <a:noFill/>
            <a:miter lim="800000"/>
            <a:headEnd/>
            <a:tailEnd/>
          </a:ln>
        </p:spPr>
      </p:pic>
      <p:pic>
        <p:nvPicPr>
          <p:cNvPr id="423949" name="Picture 11" descr="C:\Users\Bob\AppData\Local\Microsoft\Windows\Temporary Internet Files\Content.IE5\GCUIGQMH\MC900078709[1].wmf"/>
          <p:cNvPicPr>
            <a:picLocks noChangeAspect="1" noChangeArrowheads="1"/>
          </p:cNvPicPr>
          <p:nvPr/>
        </p:nvPicPr>
        <p:blipFill>
          <a:blip r:embed="rId5" cstate="print"/>
          <a:srcRect/>
          <a:stretch>
            <a:fillRect/>
          </a:stretch>
        </p:blipFill>
        <p:spPr bwMode="auto">
          <a:xfrm>
            <a:off x="5097202" y="1608076"/>
            <a:ext cx="2976636" cy="4428227"/>
          </a:xfrm>
          <a:prstGeom prst="rect">
            <a:avLst/>
          </a:prstGeom>
          <a:noFill/>
          <a:ln w="9525">
            <a:noFill/>
            <a:miter lim="800000"/>
            <a:headEnd/>
            <a:tailEnd/>
          </a:ln>
        </p:spPr>
      </p:pic>
      <p:sp>
        <p:nvSpPr>
          <p:cNvPr id="2" name="TextBox 1">
            <a:extLst>
              <a:ext uri="{FF2B5EF4-FFF2-40B4-BE49-F238E27FC236}">
                <a16:creationId xmlns:a16="http://schemas.microsoft.com/office/drawing/2014/main" id="{8D906243-F433-8546-802D-CCB2E5548483}"/>
              </a:ext>
            </a:extLst>
          </p:cNvPr>
          <p:cNvSpPr txBox="1"/>
          <p:nvPr/>
        </p:nvSpPr>
        <p:spPr>
          <a:xfrm>
            <a:off x="2332037" y="6240522"/>
            <a:ext cx="5304465" cy="830997"/>
          </a:xfrm>
          <a:prstGeom prst="rect">
            <a:avLst/>
          </a:prstGeom>
          <a:noFill/>
        </p:spPr>
        <p:txBody>
          <a:bodyPr wrap="none" rtlCol="0">
            <a:spAutoFit/>
          </a:bodyPr>
          <a:lstStyle/>
          <a:p>
            <a:r>
              <a:rPr lang="en-US" sz="4800" dirty="0">
                <a:solidFill>
                  <a:srgbClr val="B3C33C"/>
                </a:solidFill>
                <a:latin typeface="+mn-lt"/>
              </a:rPr>
              <a:t>Supporting vs Fixing</a:t>
            </a:r>
          </a:p>
        </p:txBody>
      </p:sp>
      <p:sp>
        <p:nvSpPr>
          <p:cNvPr id="3" name="Rectangle 2">
            <a:extLst>
              <a:ext uri="{FF2B5EF4-FFF2-40B4-BE49-F238E27FC236}">
                <a16:creationId xmlns:a16="http://schemas.microsoft.com/office/drawing/2014/main" id="{224A6F17-113E-C047-B171-C9F0BDE91371}"/>
              </a:ext>
            </a:extLst>
          </p:cNvPr>
          <p:cNvSpPr/>
          <p:nvPr/>
        </p:nvSpPr>
        <p:spPr>
          <a:xfrm>
            <a:off x="6065837" y="2498784"/>
            <a:ext cx="249420" cy="3674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64EBA5-E675-B34E-A968-6A826C7E21A6}"/>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14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1E66D2-DE52-2D48-B25E-E3AA1CAA6B65}"/>
              </a:ext>
            </a:extLst>
          </p:cNvPr>
          <p:cNvSpPr txBox="1"/>
          <p:nvPr/>
        </p:nvSpPr>
        <p:spPr>
          <a:xfrm>
            <a:off x="1778822" y="0"/>
            <a:ext cx="6592830" cy="1015663"/>
          </a:xfrm>
          <a:prstGeom prst="rect">
            <a:avLst/>
          </a:prstGeom>
          <a:noFill/>
        </p:spPr>
        <p:txBody>
          <a:bodyPr wrap="none" rtlCol="0">
            <a:spAutoFit/>
          </a:bodyPr>
          <a:lstStyle/>
          <a:p>
            <a:r>
              <a:rPr lang="en-US" sz="6000" dirty="0">
                <a:solidFill>
                  <a:srgbClr val="B3C33C"/>
                </a:solidFill>
                <a:latin typeface="+mn-lt"/>
              </a:rPr>
              <a:t>Supporting vs Fixing</a:t>
            </a:r>
          </a:p>
        </p:txBody>
      </p:sp>
      <p:pic>
        <p:nvPicPr>
          <p:cNvPr id="3" name="its not about the nail-2.mp4" descr="its not about the nail-2.mp4">
            <a:hlinkClick r:id="" action="ppaction://media"/>
            <a:extLst>
              <a:ext uri="{FF2B5EF4-FFF2-40B4-BE49-F238E27FC236}">
                <a16:creationId xmlns:a16="http://schemas.microsoft.com/office/drawing/2014/main" id="{36A46154-3C64-9242-9E09-9CD0AFF412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39800"/>
            <a:ext cx="10150475" cy="5710238"/>
          </a:xfrm>
          <a:prstGeom prst="rect">
            <a:avLst/>
          </a:prstGeom>
        </p:spPr>
      </p:pic>
    </p:spTree>
    <p:extLst>
      <p:ext uri="{BB962C8B-B14F-4D97-AF65-F5344CB8AC3E}">
        <p14:creationId xmlns:p14="http://schemas.microsoft.com/office/powerpoint/2010/main" val="12751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nvSpPr>
        <p:spPr bwMode="auto">
          <a:xfrm>
            <a:off x="258763" y="1771650"/>
            <a:ext cx="9539287" cy="4975225"/>
          </a:xfrm>
          <a:prstGeom prst="rect">
            <a:avLst/>
          </a:prstGeom>
          <a:noFill/>
          <a:ln w="9525">
            <a:noFill/>
            <a:miter lim="800000"/>
            <a:headEnd/>
            <a:tailEnd/>
          </a:ln>
        </p:spPr>
        <p:txBody>
          <a:bodyPr lIns="99234" tIns="49618" rIns="99234" bIns="49618"/>
          <a:lstStyle/>
          <a:p>
            <a:pPr marL="457200" indent="-457200" defTabSz="894145" eaLnBrk="1" hangingPunct="1">
              <a:lnSpc>
                <a:spcPct val="145000"/>
              </a:lnSpc>
              <a:buClr>
                <a:srgbClr val="B3C33C"/>
              </a:buClr>
              <a:buFont typeface="+mj-lt"/>
              <a:buAutoNum type="arabicPeriod"/>
              <a:defRPr/>
            </a:pPr>
            <a:r>
              <a:rPr lang="en-US" b="0" dirty="0">
                <a:latin typeface="Helvetica"/>
                <a:cs typeface="Helvetica"/>
              </a:rPr>
              <a:t>What is important to the person?</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What is important for the person?</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Is the connection between important to and for addressed?</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Is there a </a:t>
            </a:r>
            <a:r>
              <a:rPr lang="en-US" altLang="en-US" b="0" dirty="0">
                <a:latin typeface="Helvetica"/>
                <a:cs typeface="Helvetica"/>
              </a:rPr>
              <a:t>“</a:t>
            </a:r>
            <a:r>
              <a:rPr lang="en-US" b="0" dirty="0">
                <a:latin typeface="Helvetica"/>
                <a:cs typeface="Helvetica"/>
              </a:rPr>
              <a:t>good</a:t>
            </a:r>
            <a:r>
              <a:rPr lang="en-US" altLang="en-US" b="0" dirty="0">
                <a:latin typeface="Helvetica"/>
                <a:cs typeface="Helvetica"/>
              </a:rPr>
              <a:t>”</a:t>
            </a:r>
            <a:r>
              <a:rPr lang="en-US" b="0" dirty="0">
                <a:latin typeface="Helvetica"/>
                <a:cs typeface="Helvetica"/>
              </a:rPr>
              <a:t> balance between important to and important for?</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What does the person want to learn, what do we need to learn?</a:t>
            </a:r>
          </a:p>
          <a:p>
            <a:pPr marL="457200" indent="-457200" defTabSz="894145" eaLnBrk="1" hangingPunct="1">
              <a:lnSpc>
                <a:spcPct val="145000"/>
              </a:lnSpc>
              <a:buClr>
                <a:srgbClr val="B3C33C"/>
              </a:buClr>
              <a:buFont typeface="+mj-lt"/>
              <a:buAutoNum type="arabicPeriod"/>
              <a:defRPr/>
            </a:pPr>
            <a:endParaRPr lang="en-US" b="0" dirty="0">
              <a:latin typeface="Helvetica"/>
              <a:cs typeface="Helvetica"/>
            </a:endParaRPr>
          </a:p>
          <a:p>
            <a:pPr defTabSz="894145" eaLnBrk="1" hangingPunct="1">
              <a:lnSpc>
                <a:spcPct val="145000"/>
              </a:lnSpc>
              <a:buClr>
                <a:srgbClr val="B3C33C"/>
              </a:buClr>
              <a:defRPr/>
            </a:pPr>
            <a:r>
              <a:rPr lang="en-US" b="0" u="sng" dirty="0">
                <a:latin typeface="Helvetica"/>
                <a:cs typeface="Helvetica"/>
              </a:rPr>
              <a:t>If the person is to get the balance described and we are to learn</a:t>
            </a:r>
            <a:r>
              <a:rPr lang="en-US" b="0" dirty="0">
                <a:latin typeface="Helvetica"/>
                <a:cs typeface="Helvetica"/>
              </a:rPr>
              <a:t>:</a:t>
            </a:r>
          </a:p>
          <a:p>
            <a:pPr marL="457200" indent="-457200" defTabSz="894145" eaLnBrk="1" hangingPunct="1">
              <a:lnSpc>
                <a:spcPct val="145000"/>
              </a:lnSpc>
              <a:buClr>
                <a:srgbClr val="B3C33C"/>
              </a:buClr>
              <a:buFont typeface="+mj-lt"/>
              <a:buAutoNum type="arabicPeriod" startAt="6"/>
              <a:defRPr/>
            </a:pPr>
            <a:r>
              <a:rPr lang="en-US" b="0" dirty="0">
                <a:latin typeface="Helvetica"/>
                <a:cs typeface="Helvetica"/>
              </a:rPr>
              <a:t>What needs to stay the same (be maintained or enhanced)? </a:t>
            </a:r>
          </a:p>
          <a:p>
            <a:pPr marL="457200" indent="-457200" defTabSz="894145" eaLnBrk="1" hangingPunct="1">
              <a:lnSpc>
                <a:spcPct val="145000"/>
              </a:lnSpc>
              <a:buClr>
                <a:srgbClr val="B3C33C"/>
              </a:buClr>
              <a:buFont typeface="+mj-lt"/>
              <a:buAutoNum type="arabicPeriod" startAt="6"/>
              <a:defRPr/>
            </a:pPr>
            <a:r>
              <a:rPr lang="en-US" b="0" dirty="0">
                <a:latin typeface="Helvetica"/>
                <a:cs typeface="Helvetica"/>
              </a:rPr>
              <a:t>What needs to change?</a:t>
            </a:r>
          </a:p>
        </p:txBody>
      </p:sp>
      <p:sp>
        <p:nvSpPr>
          <p:cNvPr id="5" name="Title 1"/>
          <p:cNvSpPr>
            <a:spLocks noGrp="1"/>
          </p:cNvSpPr>
          <p:nvPr>
            <p:ph type="title"/>
          </p:nvPr>
        </p:nvSpPr>
        <p:spPr>
          <a:xfrm>
            <a:off x="0" y="533400"/>
            <a:ext cx="10150475" cy="671513"/>
          </a:xfrm>
          <a:ln>
            <a:miter lim="800000"/>
            <a:headEnd/>
            <a:tailEnd/>
          </a:ln>
        </p:spPr>
        <p:txBody>
          <a:bodyPr lIns="99234" tIns="49618" rIns="99234" bIns="49618">
            <a:normAutofit fontScale="90000"/>
          </a:bodyPr>
          <a:lstStyle>
            <a:lvl1pPr algn="ctr" rtl="0" eaLnBrk="0" fontAlgn="base" hangingPunct="0">
              <a:spcBef>
                <a:spcPct val="0"/>
              </a:spcBef>
              <a:spcAft>
                <a:spcPct val="0"/>
              </a:spcAft>
              <a:defRPr sz="4400" kern="1200">
                <a:solidFill>
                  <a:srgbClr val="0070C0"/>
                </a:solidFill>
                <a:latin typeface="+mj-lt"/>
                <a:ea typeface="+mj-ea"/>
                <a:cs typeface="+mj-cs"/>
              </a:defRPr>
            </a:lvl1pPr>
            <a:lvl2pPr algn="ctr" rtl="0" eaLnBrk="0" fontAlgn="base" hangingPunct="0">
              <a:spcBef>
                <a:spcPct val="0"/>
              </a:spcBef>
              <a:spcAft>
                <a:spcPct val="0"/>
              </a:spcAft>
              <a:defRPr sz="4400">
                <a:solidFill>
                  <a:srgbClr val="0070C0"/>
                </a:solidFill>
                <a:latin typeface="Calibri" pitchFamily="34" charset="0"/>
              </a:defRPr>
            </a:lvl2pPr>
            <a:lvl3pPr algn="ctr" rtl="0" eaLnBrk="0" fontAlgn="base" hangingPunct="0">
              <a:spcBef>
                <a:spcPct val="0"/>
              </a:spcBef>
              <a:spcAft>
                <a:spcPct val="0"/>
              </a:spcAft>
              <a:defRPr sz="4400">
                <a:solidFill>
                  <a:srgbClr val="0070C0"/>
                </a:solidFill>
                <a:latin typeface="Calibri" pitchFamily="34" charset="0"/>
              </a:defRPr>
            </a:lvl3pPr>
            <a:lvl4pPr algn="ctr" rtl="0" eaLnBrk="0" fontAlgn="base" hangingPunct="0">
              <a:spcBef>
                <a:spcPct val="0"/>
              </a:spcBef>
              <a:spcAft>
                <a:spcPct val="0"/>
              </a:spcAft>
              <a:defRPr sz="4400">
                <a:solidFill>
                  <a:srgbClr val="0070C0"/>
                </a:solidFill>
                <a:latin typeface="Calibri" pitchFamily="34" charset="0"/>
              </a:defRPr>
            </a:lvl4pPr>
            <a:lvl5pPr algn="ctr" rtl="0" eaLnBrk="0" fontAlgn="base" hangingPunct="0">
              <a:spcBef>
                <a:spcPct val="0"/>
              </a:spcBef>
              <a:spcAft>
                <a:spcPct val="0"/>
              </a:spcAft>
              <a:defRPr sz="4400">
                <a:solidFill>
                  <a:srgbClr val="0070C0"/>
                </a:solidFill>
                <a:latin typeface="Calibri" pitchFamily="34" charset="0"/>
              </a:defRPr>
            </a:lvl5pPr>
            <a:lvl6pPr marL="457200" algn="ctr" rtl="0" fontAlgn="base">
              <a:spcBef>
                <a:spcPct val="0"/>
              </a:spcBef>
              <a:spcAft>
                <a:spcPct val="0"/>
              </a:spcAft>
              <a:defRPr sz="4400">
                <a:solidFill>
                  <a:srgbClr val="0070C0"/>
                </a:solidFill>
                <a:latin typeface="Calibri" pitchFamily="34" charset="0"/>
              </a:defRPr>
            </a:lvl6pPr>
            <a:lvl7pPr marL="914400" algn="ctr" rtl="0" fontAlgn="base">
              <a:spcBef>
                <a:spcPct val="0"/>
              </a:spcBef>
              <a:spcAft>
                <a:spcPct val="0"/>
              </a:spcAft>
              <a:defRPr sz="4400">
                <a:solidFill>
                  <a:srgbClr val="0070C0"/>
                </a:solidFill>
                <a:latin typeface="Calibri" pitchFamily="34" charset="0"/>
              </a:defRPr>
            </a:lvl7pPr>
            <a:lvl8pPr marL="1371600" algn="ctr" rtl="0" fontAlgn="base">
              <a:spcBef>
                <a:spcPct val="0"/>
              </a:spcBef>
              <a:spcAft>
                <a:spcPct val="0"/>
              </a:spcAft>
              <a:defRPr sz="4400">
                <a:solidFill>
                  <a:srgbClr val="0070C0"/>
                </a:solidFill>
                <a:latin typeface="Calibri" pitchFamily="34" charset="0"/>
              </a:defRPr>
            </a:lvl8pPr>
            <a:lvl9pPr marL="1828800" algn="ctr" rtl="0" fontAlgn="base">
              <a:spcBef>
                <a:spcPct val="0"/>
              </a:spcBef>
              <a:spcAft>
                <a:spcPct val="0"/>
              </a:spcAft>
              <a:defRPr sz="4400">
                <a:solidFill>
                  <a:srgbClr val="0070C0"/>
                </a:solidFill>
                <a:latin typeface="Calibri" pitchFamily="34" charset="0"/>
              </a:defRPr>
            </a:lvl9pPr>
          </a:lstStyle>
          <a:p>
            <a:pPr fontAlgn="auto">
              <a:spcAft>
                <a:spcPts val="0"/>
              </a:spcAft>
              <a:defRPr/>
            </a:pPr>
            <a:r>
              <a:rPr lang="en-US" dirty="0">
                <a:solidFill>
                  <a:srgbClr val="B3C33C"/>
                </a:solidFill>
                <a:latin typeface="Helvetica"/>
                <a:cs typeface="Helvetica"/>
              </a:rPr>
              <a:t>7 Questions you should be able to Answer for each Person you Support</a:t>
            </a:r>
          </a:p>
        </p:txBody>
      </p:sp>
      <p:sp>
        <p:nvSpPr>
          <p:cNvPr id="6" name="Rectangle 5">
            <a:extLst>
              <a:ext uri="{FF2B5EF4-FFF2-40B4-BE49-F238E27FC236}">
                <a16:creationId xmlns:a16="http://schemas.microsoft.com/office/drawing/2014/main" id="{B3AD4DA4-C292-4C43-98E9-26F6AA4D6FF5}"/>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305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10DA87B8-9AF0-EF4A-9215-DD781B886720}"/>
              </a:ext>
            </a:extLst>
          </p:cNvPr>
          <p:cNvSpPr>
            <a:spLocks noChangeArrowheads="1"/>
          </p:cNvSpPr>
          <p:nvPr/>
        </p:nvSpPr>
        <p:spPr bwMode="auto">
          <a:xfrm>
            <a:off x="731838" y="1174750"/>
            <a:ext cx="9525000"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000" b="0" dirty="0">
                <a:solidFill>
                  <a:srgbClr val="B3C33C"/>
                </a:solidFill>
                <a:latin typeface="Helvetica" pitchFamily="2" charset="0"/>
              </a:rPr>
              <a:t>Facilitation skills are needed to…  </a:t>
            </a:r>
          </a:p>
        </p:txBody>
      </p:sp>
      <p:sp>
        <p:nvSpPr>
          <p:cNvPr id="3" name="Rectangle 2">
            <a:extLst>
              <a:ext uri="{FF2B5EF4-FFF2-40B4-BE49-F238E27FC236}">
                <a16:creationId xmlns:a16="http://schemas.microsoft.com/office/drawing/2014/main" id="{CE51A160-EFB2-D443-B347-30265361AFFC}"/>
              </a:ext>
            </a:extLst>
          </p:cNvPr>
          <p:cNvSpPr/>
          <p:nvPr/>
        </p:nvSpPr>
        <p:spPr>
          <a:xfrm>
            <a:off x="1247775" y="2271713"/>
            <a:ext cx="7866063" cy="3201987"/>
          </a:xfrm>
          <a:prstGeom prst="rect">
            <a:avLst/>
          </a:prstGeom>
        </p:spPr>
        <p:txBody>
          <a:bodyPr lIns="99234" tIns="49618" rIns="99234" bIns="49618">
            <a:spAutoFit/>
          </a:bodyPr>
          <a:lstStyle/>
          <a:p>
            <a:pPr marL="372129" indent="-372129">
              <a:spcBef>
                <a:spcPct val="20000"/>
              </a:spcBef>
              <a:buClr>
                <a:srgbClr val="B3C33C"/>
              </a:buClr>
              <a:buFont typeface="Wingdings" pitchFamily="2" charset="2"/>
              <a:buChar char="ü"/>
              <a:defRPr/>
            </a:pPr>
            <a:r>
              <a:rPr lang="en-US" sz="3600" b="0" dirty="0">
                <a:latin typeface="Helvetica"/>
                <a:ea typeface="+mn-ea"/>
                <a:cs typeface="Helvetica"/>
              </a:rPr>
              <a:t>Have meaningful conversations</a:t>
            </a:r>
          </a:p>
          <a:p>
            <a:pPr marL="372129" indent="-372129">
              <a:spcBef>
                <a:spcPct val="20000"/>
              </a:spcBef>
              <a:buClr>
                <a:srgbClr val="B3C33C"/>
              </a:buClr>
              <a:buFont typeface="Wingdings" pitchFamily="2" charset="2"/>
              <a:buChar char="ü"/>
              <a:defRPr/>
            </a:pPr>
            <a:endParaRPr lang="en-US" sz="3600" b="0" dirty="0">
              <a:latin typeface="Helvetica"/>
              <a:ea typeface="+mn-ea"/>
              <a:cs typeface="Helvetica"/>
            </a:endParaRPr>
          </a:p>
          <a:p>
            <a:pPr marL="372129" indent="-372129">
              <a:spcBef>
                <a:spcPct val="20000"/>
              </a:spcBef>
              <a:buClr>
                <a:srgbClr val="B3C33C"/>
              </a:buClr>
              <a:buFont typeface="Wingdings" pitchFamily="2" charset="2"/>
              <a:buChar char="ü"/>
              <a:defRPr/>
            </a:pPr>
            <a:r>
              <a:rPr lang="en-US" sz="3600" b="0" dirty="0">
                <a:latin typeface="Helvetica"/>
                <a:ea typeface="+mn-ea"/>
                <a:cs typeface="Helvetica"/>
              </a:rPr>
              <a:t>Ensure that the person we plan with remains in charge as we learn</a:t>
            </a:r>
          </a:p>
          <a:p>
            <a:pPr marL="372129" indent="-372129">
              <a:spcBef>
                <a:spcPct val="20000"/>
              </a:spcBef>
              <a:buClr>
                <a:srgbClr val="B3C33C"/>
              </a:buClr>
              <a:defRPr/>
            </a:pPr>
            <a:endParaRPr lang="en-US" sz="3600" b="0" dirty="0">
              <a:solidFill>
                <a:srgbClr val="FFFFFF"/>
              </a:solidFill>
              <a:latin typeface="Helvetica"/>
              <a:ea typeface="+mn-ea"/>
              <a:cs typeface="Helvetica"/>
            </a:endParaRPr>
          </a:p>
        </p:txBody>
      </p:sp>
      <p:sp>
        <p:nvSpPr>
          <p:cNvPr id="6" name="Rectangle 5">
            <a:extLst>
              <a:ext uri="{FF2B5EF4-FFF2-40B4-BE49-F238E27FC236}">
                <a16:creationId xmlns:a16="http://schemas.microsoft.com/office/drawing/2014/main" id="{2505C33E-4A61-E749-8346-0C894B564645}"/>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3">
            <a:extLst>
              <a:ext uri="{FF2B5EF4-FFF2-40B4-BE49-F238E27FC236}">
                <a16:creationId xmlns:a16="http://schemas.microsoft.com/office/drawing/2014/main" id="{C3F30A23-9FD8-E745-817C-285417C886F4}"/>
              </a:ext>
            </a:extLst>
          </p:cNvPr>
          <p:cNvSpPr txBox="1">
            <a:spLocks noChangeArrowheads="1"/>
          </p:cNvSpPr>
          <p:nvPr/>
        </p:nvSpPr>
        <p:spPr bwMode="auto">
          <a:xfrm>
            <a:off x="5397" y="503477"/>
            <a:ext cx="101504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b="0" dirty="0">
                <a:solidFill>
                  <a:srgbClr val="B3C33C"/>
                </a:solidFill>
                <a:latin typeface="Helvetica" pitchFamily="2" charset="0"/>
              </a:rPr>
              <a:t>Two ways to have a conversation…     </a:t>
            </a:r>
          </a:p>
        </p:txBody>
      </p:sp>
      <p:sp>
        <p:nvSpPr>
          <p:cNvPr id="125954" name="Text Box 14">
            <a:extLst>
              <a:ext uri="{FF2B5EF4-FFF2-40B4-BE49-F238E27FC236}">
                <a16:creationId xmlns:a16="http://schemas.microsoft.com/office/drawing/2014/main" id="{66689582-3B89-D748-91B5-F63D51E2F944}"/>
              </a:ext>
            </a:extLst>
          </p:cNvPr>
          <p:cNvSpPr txBox="1">
            <a:spLocks noChangeArrowheads="1"/>
          </p:cNvSpPr>
          <p:nvPr/>
        </p:nvSpPr>
        <p:spPr bwMode="auto">
          <a:xfrm>
            <a:off x="809625" y="223838"/>
            <a:ext cx="5318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1800" b="0"/>
          </a:p>
        </p:txBody>
      </p:sp>
      <p:sp>
        <p:nvSpPr>
          <p:cNvPr id="125955" name="Line 15">
            <a:extLst>
              <a:ext uri="{FF2B5EF4-FFF2-40B4-BE49-F238E27FC236}">
                <a16:creationId xmlns:a16="http://schemas.microsoft.com/office/drawing/2014/main" id="{F2139FC0-85B0-B74F-91BB-D25083E27105}"/>
              </a:ext>
            </a:extLst>
          </p:cNvPr>
          <p:cNvSpPr>
            <a:spLocks noChangeShapeType="1"/>
          </p:cNvSpPr>
          <p:nvPr/>
        </p:nvSpPr>
        <p:spPr bwMode="auto">
          <a:xfrm>
            <a:off x="3475038" y="3262313"/>
            <a:ext cx="62484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125956" name="Freeform 16">
            <a:extLst>
              <a:ext uri="{FF2B5EF4-FFF2-40B4-BE49-F238E27FC236}">
                <a16:creationId xmlns:a16="http://schemas.microsoft.com/office/drawing/2014/main" id="{C86F3E84-B7FD-BD4D-AF23-F2493E13F5D2}"/>
              </a:ext>
            </a:extLst>
          </p:cNvPr>
          <p:cNvSpPr>
            <a:spLocks/>
          </p:cNvSpPr>
          <p:nvPr/>
        </p:nvSpPr>
        <p:spPr bwMode="auto">
          <a:xfrm>
            <a:off x="3475038" y="3948113"/>
            <a:ext cx="6488112" cy="1828800"/>
          </a:xfrm>
          <a:custGeom>
            <a:avLst/>
            <a:gdLst>
              <a:gd name="T0" fmla="*/ 2147483646 w 4087"/>
              <a:gd name="T1" fmla="*/ 2147483646 h 1152"/>
              <a:gd name="T2" fmla="*/ 2147483646 w 4087"/>
              <a:gd name="T3" fmla="*/ 2147483646 h 1152"/>
              <a:gd name="T4" fmla="*/ 2147483646 w 4087"/>
              <a:gd name="T5" fmla="*/ 2147483646 h 1152"/>
              <a:gd name="T6" fmla="*/ 2147483646 w 4087"/>
              <a:gd name="T7" fmla="*/ 2147483646 h 1152"/>
              <a:gd name="T8" fmla="*/ 2147483646 w 4087"/>
              <a:gd name="T9" fmla="*/ 2147483646 h 1152"/>
              <a:gd name="T10" fmla="*/ 2147483646 w 4087"/>
              <a:gd name="T11" fmla="*/ 2147483646 h 1152"/>
              <a:gd name="T12" fmla="*/ 2147483646 w 4087"/>
              <a:gd name="T13" fmla="*/ 2147483646 h 1152"/>
              <a:gd name="T14" fmla="*/ 2147483646 w 4087"/>
              <a:gd name="T15" fmla="*/ 2147483646 h 1152"/>
              <a:gd name="T16" fmla="*/ 2147483646 w 4087"/>
              <a:gd name="T17" fmla="*/ 2147483646 h 1152"/>
              <a:gd name="T18" fmla="*/ 2147483646 w 4087"/>
              <a:gd name="T19" fmla="*/ 2147483646 h 1152"/>
              <a:gd name="T20" fmla="*/ 2147483646 w 4087"/>
              <a:gd name="T21" fmla="*/ 2147483646 h 1152"/>
              <a:gd name="T22" fmla="*/ 2147483646 w 4087"/>
              <a:gd name="T23" fmla="*/ 2147483646 h 1152"/>
              <a:gd name="T24" fmla="*/ 2147483646 w 4087"/>
              <a:gd name="T25" fmla="*/ 2147483646 h 1152"/>
              <a:gd name="T26" fmla="*/ 2147483646 w 4087"/>
              <a:gd name="T27" fmla="*/ 2147483646 h 1152"/>
              <a:gd name="T28" fmla="*/ 2147483646 w 4087"/>
              <a:gd name="T29" fmla="*/ 2147483646 h 1152"/>
              <a:gd name="T30" fmla="*/ 2147483646 w 4087"/>
              <a:gd name="T31" fmla="*/ 2147483646 h 1152"/>
              <a:gd name="T32" fmla="*/ 2147483646 w 4087"/>
              <a:gd name="T33" fmla="*/ 2147483646 h 1152"/>
              <a:gd name="T34" fmla="*/ 2147483646 w 4087"/>
              <a:gd name="T35" fmla="*/ 2147483646 h 1152"/>
              <a:gd name="T36" fmla="*/ 2147483646 w 4087"/>
              <a:gd name="T37" fmla="*/ 2147483646 h 1152"/>
              <a:gd name="T38" fmla="*/ 2147483646 w 4087"/>
              <a:gd name="T39" fmla="*/ 2147483646 h 1152"/>
              <a:gd name="T40" fmla="*/ 2147483646 w 4087"/>
              <a:gd name="T41" fmla="*/ 2147483646 h 1152"/>
              <a:gd name="T42" fmla="*/ 2147483646 w 4087"/>
              <a:gd name="T43" fmla="*/ 2147483646 h 1152"/>
              <a:gd name="T44" fmla="*/ 2147483646 w 4087"/>
              <a:gd name="T45" fmla="*/ 2147483646 h 1152"/>
              <a:gd name="T46" fmla="*/ 2147483646 w 4087"/>
              <a:gd name="T47" fmla="*/ 2147483646 h 1152"/>
              <a:gd name="T48" fmla="*/ 2147483646 w 4087"/>
              <a:gd name="T49" fmla="*/ 2147483646 h 1152"/>
              <a:gd name="T50" fmla="*/ 2147483646 w 4087"/>
              <a:gd name="T51" fmla="*/ 2147483646 h 1152"/>
              <a:gd name="T52" fmla="*/ 2147483646 w 4087"/>
              <a:gd name="T53" fmla="*/ 2147483646 h 1152"/>
              <a:gd name="T54" fmla="*/ 2147483646 w 4087"/>
              <a:gd name="T55" fmla="*/ 2147483646 h 1152"/>
              <a:gd name="T56" fmla="*/ 2147483646 w 4087"/>
              <a:gd name="T57" fmla="*/ 2147483646 h 1152"/>
              <a:gd name="T58" fmla="*/ 2147483646 w 4087"/>
              <a:gd name="T59" fmla="*/ 2147483646 h 1152"/>
              <a:gd name="T60" fmla="*/ 2147483646 w 4087"/>
              <a:gd name="T61" fmla="*/ 2147483646 h 1152"/>
              <a:gd name="T62" fmla="*/ 2147483646 w 4087"/>
              <a:gd name="T63" fmla="*/ 2147483646 h 1152"/>
              <a:gd name="T64" fmla="*/ 2147483646 w 4087"/>
              <a:gd name="T65" fmla="*/ 2147483646 h 1152"/>
              <a:gd name="T66" fmla="*/ 2147483646 w 4087"/>
              <a:gd name="T67" fmla="*/ 2147483646 h 1152"/>
              <a:gd name="T68" fmla="*/ 2147483646 w 4087"/>
              <a:gd name="T69" fmla="*/ 2147483646 h 1152"/>
              <a:gd name="T70" fmla="*/ 2147483646 w 4087"/>
              <a:gd name="T71" fmla="*/ 2147483646 h 1152"/>
              <a:gd name="T72" fmla="*/ 2147483646 w 4087"/>
              <a:gd name="T73" fmla="*/ 2147483646 h 1152"/>
              <a:gd name="T74" fmla="*/ 2147483646 w 4087"/>
              <a:gd name="T75" fmla="*/ 2147483646 h 1152"/>
              <a:gd name="T76" fmla="*/ 2147483646 w 4087"/>
              <a:gd name="T77" fmla="*/ 2147483646 h 1152"/>
              <a:gd name="T78" fmla="*/ 2147483646 w 4087"/>
              <a:gd name="T79" fmla="*/ 2147483646 h 1152"/>
              <a:gd name="T80" fmla="*/ 2147483646 w 4087"/>
              <a:gd name="T81" fmla="*/ 2147483646 h 1152"/>
              <a:gd name="T82" fmla="*/ 2147483646 w 4087"/>
              <a:gd name="T83" fmla="*/ 2147483646 h 1152"/>
              <a:gd name="T84" fmla="*/ 2147483646 w 4087"/>
              <a:gd name="T85" fmla="*/ 2147483646 h 1152"/>
              <a:gd name="T86" fmla="*/ 2147483646 w 4087"/>
              <a:gd name="T87" fmla="*/ 2147483646 h 1152"/>
              <a:gd name="T88" fmla="*/ 2147483646 w 4087"/>
              <a:gd name="T89" fmla="*/ 2147483646 h 1152"/>
              <a:gd name="T90" fmla="*/ 2147483646 w 4087"/>
              <a:gd name="T91" fmla="*/ 2147483646 h 1152"/>
              <a:gd name="T92" fmla="*/ 2147483646 w 4087"/>
              <a:gd name="T93" fmla="*/ 2147483646 h 1152"/>
              <a:gd name="T94" fmla="*/ 2147483646 w 4087"/>
              <a:gd name="T95" fmla="*/ 2147483646 h 1152"/>
              <a:gd name="T96" fmla="*/ 2147483646 w 4087"/>
              <a:gd name="T97" fmla="*/ 2147483646 h 1152"/>
              <a:gd name="T98" fmla="*/ 2147483646 w 4087"/>
              <a:gd name="T99" fmla="*/ 2147483646 h 1152"/>
              <a:gd name="T100" fmla="*/ 2147483646 w 4087"/>
              <a:gd name="T101" fmla="*/ 2147483646 h 1152"/>
              <a:gd name="T102" fmla="*/ 2147483646 w 4087"/>
              <a:gd name="T103" fmla="*/ 2147483646 h 1152"/>
              <a:gd name="T104" fmla="*/ 2147483646 w 4087"/>
              <a:gd name="T105" fmla="*/ 2147483646 h 1152"/>
              <a:gd name="T106" fmla="*/ 2147483646 w 4087"/>
              <a:gd name="T107" fmla="*/ 2147483646 h 1152"/>
              <a:gd name="T108" fmla="*/ 2147483646 w 4087"/>
              <a:gd name="T109" fmla="*/ 2147483646 h 1152"/>
              <a:gd name="T110" fmla="*/ 2147483646 w 4087"/>
              <a:gd name="T111" fmla="*/ 2147483646 h 1152"/>
              <a:gd name="T112" fmla="*/ 2147483646 w 4087"/>
              <a:gd name="T113" fmla="*/ 2147483646 h 1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87"/>
              <a:gd name="T172" fmla="*/ 0 h 1152"/>
              <a:gd name="T173" fmla="*/ 4087 w 4087"/>
              <a:gd name="T174" fmla="*/ 1152 h 11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87" h="1152">
                <a:moveTo>
                  <a:pt x="53" y="606"/>
                </a:moveTo>
                <a:cubicBezTo>
                  <a:pt x="145" y="594"/>
                  <a:pt x="236" y="582"/>
                  <a:pt x="328" y="570"/>
                </a:cubicBezTo>
                <a:cubicBezTo>
                  <a:pt x="354" y="566"/>
                  <a:pt x="381" y="565"/>
                  <a:pt x="407" y="561"/>
                </a:cubicBezTo>
                <a:cubicBezTo>
                  <a:pt x="446" y="556"/>
                  <a:pt x="523" y="544"/>
                  <a:pt x="523" y="544"/>
                </a:cubicBezTo>
                <a:cubicBezTo>
                  <a:pt x="564" y="530"/>
                  <a:pt x="606" y="512"/>
                  <a:pt x="647" y="499"/>
                </a:cubicBezTo>
                <a:cubicBezTo>
                  <a:pt x="700" y="482"/>
                  <a:pt x="784" y="478"/>
                  <a:pt x="833" y="446"/>
                </a:cubicBezTo>
                <a:cubicBezTo>
                  <a:pt x="914" y="393"/>
                  <a:pt x="797" y="472"/>
                  <a:pt x="886" y="402"/>
                </a:cubicBezTo>
                <a:cubicBezTo>
                  <a:pt x="911" y="382"/>
                  <a:pt x="943" y="372"/>
                  <a:pt x="966" y="349"/>
                </a:cubicBezTo>
                <a:cubicBezTo>
                  <a:pt x="1026" y="289"/>
                  <a:pt x="998" y="310"/>
                  <a:pt x="1045" y="278"/>
                </a:cubicBezTo>
                <a:cubicBezTo>
                  <a:pt x="1087" y="216"/>
                  <a:pt x="1063" y="237"/>
                  <a:pt x="1107" y="207"/>
                </a:cubicBezTo>
                <a:cubicBezTo>
                  <a:pt x="1113" y="198"/>
                  <a:pt x="1120" y="190"/>
                  <a:pt x="1125" y="180"/>
                </a:cubicBezTo>
                <a:cubicBezTo>
                  <a:pt x="1129" y="172"/>
                  <a:pt x="1143" y="154"/>
                  <a:pt x="1134" y="154"/>
                </a:cubicBezTo>
                <a:cubicBezTo>
                  <a:pt x="1123" y="154"/>
                  <a:pt x="1123" y="173"/>
                  <a:pt x="1116" y="180"/>
                </a:cubicBezTo>
                <a:cubicBezTo>
                  <a:pt x="1109" y="187"/>
                  <a:pt x="1099" y="192"/>
                  <a:pt x="1090" y="198"/>
                </a:cubicBezTo>
                <a:cubicBezTo>
                  <a:pt x="1064" y="237"/>
                  <a:pt x="1042" y="276"/>
                  <a:pt x="1001" y="304"/>
                </a:cubicBezTo>
                <a:cubicBezTo>
                  <a:pt x="983" y="316"/>
                  <a:pt x="963" y="325"/>
                  <a:pt x="948" y="340"/>
                </a:cubicBezTo>
                <a:cubicBezTo>
                  <a:pt x="931" y="356"/>
                  <a:pt x="922" y="378"/>
                  <a:pt x="904" y="393"/>
                </a:cubicBezTo>
                <a:cubicBezTo>
                  <a:pt x="894" y="402"/>
                  <a:pt x="879" y="404"/>
                  <a:pt x="868" y="411"/>
                </a:cubicBezTo>
                <a:cubicBezTo>
                  <a:pt x="856" y="419"/>
                  <a:pt x="845" y="429"/>
                  <a:pt x="833" y="437"/>
                </a:cubicBezTo>
                <a:cubicBezTo>
                  <a:pt x="822" y="444"/>
                  <a:pt x="808" y="448"/>
                  <a:pt x="797" y="455"/>
                </a:cubicBezTo>
                <a:cubicBezTo>
                  <a:pt x="779" y="466"/>
                  <a:pt x="744" y="491"/>
                  <a:pt x="744" y="491"/>
                </a:cubicBezTo>
                <a:cubicBezTo>
                  <a:pt x="803" y="528"/>
                  <a:pt x="811" y="516"/>
                  <a:pt x="895" y="508"/>
                </a:cubicBezTo>
                <a:cubicBezTo>
                  <a:pt x="949" y="489"/>
                  <a:pt x="1006" y="489"/>
                  <a:pt x="1063" y="482"/>
                </a:cubicBezTo>
                <a:cubicBezTo>
                  <a:pt x="1178" y="467"/>
                  <a:pt x="1294" y="450"/>
                  <a:pt x="1409" y="437"/>
                </a:cubicBezTo>
                <a:cubicBezTo>
                  <a:pt x="1418" y="440"/>
                  <a:pt x="1439" y="438"/>
                  <a:pt x="1435" y="446"/>
                </a:cubicBezTo>
                <a:cubicBezTo>
                  <a:pt x="1430" y="457"/>
                  <a:pt x="1411" y="451"/>
                  <a:pt x="1400" y="455"/>
                </a:cubicBezTo>
                <a:cubicBezTo>
                  <a:pt x="1359" y="469"/>
                  <a:pt x="1318" y="486"/>
                  <a:pt x="1276" y="499"/>
                </a:cubicBezTo>
                <a:cubicBezTo>
                  <a:pt x="1258" y="505"/>
                  <a:pt x="1223" y="517"/>
                  <a:pt x="1223" y="517"/>
                </a:cubicBezTo>
                <a:cubicBezTo>
                  <a:pt x="1220" y="529"/>
                  <a:pt x="1213" y="541"/>
                  <a:pt x="1214" y="553"/>
                </a:cubicBezTo>
                <a:cubicBezTo>
                  <a:pt x="1223" y="642"/>
                  <a:pt x="1303" y="650"/>
                  <a:pt x="1356" y="703"/>
                </a:cubicBezTo>
                <a:cubicBezTo>
                  <a:pt x="1418" y="765"/>
                  <a:pt x="1385" y="750"/>
                  <a:pt x="1444" y="765"/>
                </a:cubicBezTo>
                <a:cubicBezTo>
                  <a:pt x="1465" y="796"/>
                  <a:pt x="1479" y="815"/>
                  <a:pt x="1515" y="827"/>
                </a:cubicBezTo>
                <a:cubicBezTo>
                  <a:pt x="1568" y="880"/>
                  <a:pt x="1642" y="909"/>
                  <a:pt x="1710" y="942"/>
                </a:cubicBezTo>
                <a:cubicBezTo>
                  <a:pt x="1719" y="951"/>
                  <a:pt x="1726" y="962"/>
                  <a:pt x="1737" y="969"/>
                </a:cubicBezTo>
                <a:cubicBezTo>
                  <a:pt x="1760" y="985"/>
                  <a:pt x="1783" y="971"/>
                  <a:pt x="1737" y="987"/>
                </a:cubicBezTo>
                <a:cubicBezTo>
                  <a:pt x="1728" y="981"/>
                  <a:pt x="1720" y="974"/>
                  <a:pt x="1710" y="969"/>
                </a:cubicBezTo>
                <a:cubicBezTo>
                  <a:pt x="1702" y="965"/>
                  <a:pt x="1691" y="965"/>
                  <a:pt x="1683" y="960"/>
                </a:cubicBezTo>
                <a:cubicBezTo>
                  <a:pt x="1661" y="947"/>
                  <a:pt x="1644" y="928"/>
                  <a:pt x="1621" y="916"/>
                </a:cubicBezTo>
                <a:cubicBezTo>
                  <a:pt x="1598" y="904"/>
                  <a:pt x="1551" y="880"/>
                  <a:pt x="1551" y="880"/>
                </a:cubicBezTo>
                <a:cubicBezTo>
                  <a:pt x="1517" y="831"/>
                  <a:pt x="1479" y="819"/>
                  <a:pt x="1427" y="801"/>
                </a:cubicBezTo>
                <a:cubicBezTo>
                  <a:pt x="1546" y="781"/>
                  <a:pt x="1646" y="721"/>
                  <a:pt x="1763" y="694"/>
                </a:cubicBezTo>
                <a:cubicBezTo>
                  <a:pt x="1888" y="666"/>
                  <a:pt x="2027" y="655"/>
                  <a:pt x="2153" y="641"/>
                </a:cubicBezTo>
                <a:cubicBezTo>
                  <a:pt x="2227" y="633"/>
                  <a:pt x="2302" y="616"/>
                  <a:pt x="2366" y="579"/>
                </a:cubicBezTo>
                <a:cubicBezTo>
                  <a:pt x="2377" y="572"/>
                  <a:pt x="2390" y="568"/>
                  <a:pt x="2401" y="561"/>
                </a:cubicBezTo>
                <a:cubicBezTo>
                  <a:pt x="2419" y="550"/>
                  <a:pt x="2454" y="526"/>
                  <a:pt x="2454" y="526"/>
                </a:cubicBezTo>
                <a:cubicBezTo>
                  <a:pt x="2466" y="508"/>
                  <a:pt x="2478" y="491"/>
                  <a:pt x="2490" y="473"/>
                </a:cubicBezTo>
                <a:cubicBezTo>
                  <a:pt x="2496" y="464"/>
                  <a:pt x="2499" y="452"/>
                  <a:pt x="2508" y="446"/>
                </a:cubicBezTo>
                <a:cubicBezTo>
                  <a:pt x="2534" y="429"/>
                  <a:pt x="2564" y="415"/>
                  <a:pt x="2587" y="393"/>
                </a:cubicBezTo>
                <a:cubicBezTo>
                  <a:pt x="2605" y="375"/>
                  <a:pt x="2623" y="358"/>
                  <a:pt x="2641" y="340"/>
                </a:cubicBezTo>
                <a:cubicBezTo>
                  <a:pt x="2650" y="331"/>
                  <a:pt x="2667" y="313"/>
                  <a:pt x="2667" y="313"/>
                </a:cubicBezTo>
                <a:cubicBezTo>
                  <a:pt x="2676" y="287"/>
                  <a:pt x="2685" y="260"/>
                  <a:pt x="2694" y="234"/>
                </a:cubicBezTo>
                <a:cubicBezTo>
                  <a:pt x="2697" y="225"/>
                  <a:pt x="2705" y="198"/>
                  <a:pt x="2703" y="207"/>
                </a:cubicBezTo>
                <a:cubicBezTo>
                  <a:pt x="2695" y="239"/>
                  <a:pt x="2688" y="277"/>
                  <a:pt x="2667" y="304"/>
                </a:cubicBezTo>
                <a:cubicBezTo>
                  <a:pt x="2633" y="349"/>
                  <a:pt x="2593" y="389"/>
                  <a:pt x="2561" y="437"/>
                </a:cubicBezTo>
                <a:cubicBezTo>
                  <a:pt x="2519" y="500"/>
                  <a:pt x="2537" y="473"/>
                  <a:pt x="2508" y="517"/>
                </a:cubicBezTo>
                <a:cubicBezTo>
                  <a:pt x="2494" y="538"/>
                  <a:pt x="2433" y="584"/>
                  <a:pt x="2454" y="570"/>
                </a:cubicBezTo>
                <a:cubicBezTo>
                  <a:pt x="2552" y="506"/>
                  <a:pt x="2647" y="483"/>
                  <a:pt x="2765" y="473"/>
                </a:cubicBezTo>
                <a:cubicBezTo>
                  <a:pt x="2956" y="484"/>
                  <a:pt x="2866" y="479"/>
                  <a:pt x="2977" y="508"/>
                </a:cubicBezTo>
                <a:cubicBezTo>
                  <a:pt x="3012" y="543"/>
                  <a:pt x="3050" y="564"/>
                  <a:pt x="3092" y="588"/>
                </a:cubicBezTo>
                <a:cubicBezTo>
                  <a:pt x="3164" y="630"/>
                  <a:pt x="3072" y="579"/>
                  <a:pt x="3146" y="632"/>
                </a:cubicBezTo>
                <a:cubicBezTo>
                  <a:pt x="3202" y="671"/>
                  <a:pt x="3266" y="701"/>
                  <a:pt x="3323" y="739"/>
                </a:cubicBezTo>
                <a:cubicBezTo>
                  <a:pt x="3338" y="749"/>
                  <a:pt x="3288" y="733"/>
                  <a:pt x="3270" y="730"/>
                </a:cubicBezTo>
                <a:cubicBezTo>
                  <a:pt x="3261" y="724"/>
                  <a:pt x="3253" y="717"/>
                  <a:pt x="3243" y="712"/>
                </a:cubicBezTo>
                <a:cubicBezTo>
                  <a:pt x="3235" y="708"/>
                  <a:pt x="3225" y="708"/>
                  <a:pt x="3217" y="703"/>
                </a:cubicBezTo>
                <a:cubicBezTo>
                  <a:pt x="3198" y="690"/>
                  <a:pt x="3182" y="672"/>
                  <a:pt x="3163" y="659"/>
                </a:cubicBezTo>
                <a:cubicBezTo>
                  <a:pt x="3157" y="650"/>
                  <a:pt x="3154" y="639"/>
                  <a:pt x="3146" y="632"/>
                </a:cubicBezTo>
                <a:cubicBezTo>
                  <a:pt x="3130" y="618"/>
                  <a:pt x="3092" y="597"/>
                  <a:pt x="3092" y="597"/>
                </a:cubicBezTo>
                <a:cubicBezTo>
                  <a:pt x="3214" y="516"/>
                  <a:pt x="3383" y="531"/>
                  <a:pt x="3518" y="491"/>
                </a:cubicBezTo>
                <a:cubicBezTo>
                  <a:pt x="3580" y="427"/>
                  <a:pt x="3658" y="390"/>
                  <a:pt x="3731" y="340"/>
                </a:cubicBezTo>
                <a:cubicBezTo>
                  <a:pt x="3837" y="268"/>
                  <a:pt x="3682" y="369"/>
                  <a:pt x="3784" y="313"/>
                </a:cubicBezTo>
                <a:cubicBezTo>
                  <a:pt x="3803" y="303"/>
                  <a:pt x="3837" y="278"/>
                  <a:pt x="3837" y="278"/>
                </a:cubicBezTo>
                <a:cubicBezTo>
                  <a:pt x="3813" y="349"/>
                  <a:pt x="3726" y="372"/>
                  <a:pt x="3668" y="411"/>
                </a:cubicBezTo>
                <a:cubicBezTo>
                  <a:pt x="3662" y="420"/>
                  <a:pt x="3658" y="430"/>
                  <a:pt x="3651" y="437"/>
                </a:cubicBezTo>
                <a:cubicBezTo>
                  <a:pt x="3621" y="467"/>
                  <a:pt x="3594" y="450"/>
                  <a:pt x="3677" y="464"/>
                </a:cubicBezTo>
                <a:cubicBezTo>
                  <a:pt x="3757" y="503"/>
                  <a:pt x="3723" y="491"/>
                  <a:pt x="3775" y="508"/>
                </a:cubicBezTo>
                <a:cubicBezTo>
                  <a:pt x="3812" y="534"/>
                  <a:pt x="3837" y="564"/>
                  <a:pt x="3881" y="579"/>
                </a:cubicBezTo>
                <a:cubicBezTo>
                  <a:pt x="3918" y="616"/>
                  <a:pt x="3966" y="627"/>
                  <a:pt x="4005" y="659"/>
                </a:cubicBezTo>
                <a:cubicBezTo>
                  <a:pt x="4087" y="727"/>
                  <a:pt x="3984" y="645"/>
                  <a:pt x="4050" y="712"/>
                </a:cubicBezTo>
                <a:cubicBezTo>
                  <a:pt x="4057" y="720"/>
                  <a:pt x="4087" y="730"/>
                  <a:pt x="4076" y="730"/>
                </a:cubicBezTo>
                <a:cubicBezTo>
                  <a:pt x="4057" y="730"/>
                  <a:pt x="4041" y="718"/>
                  <a:pt x="4023" y="712"/>
                </a:cubicBezTo>
                <a:cubicBezTo>
                  <a:pt x="3944" y="685"/>
                  <a:pt x="3877" y="628"/>
                  <a:pt x="3819" y="570"/>
                </a:cubicBezTo>
                <a:cubicBezTo>
                  <a:pt x="3801" y="519"/>
                  <a:pt x="3745" y="494"/>
                  <a:pt x="3695" y="482"/>
                </a:cubicBezTo>
                <a:cubicBezTo>
                  <a:pt x="3648" y="485"/>
                  <a:pt x="3600" y="486"/>
                  <a:pt x="3553" y="491"/>
                </a:cubicBezTo>
                <a:cubicBezTo>
                  <a:pt x="3517" y="495"/>
                  <a:pt x="3472" y="515"/>
                  <a:pt x="3438" y="526"/>
                </a:cubicBezTo>
                <a:cubicBezTo>
                  <a:pt x="3373" y="548"/>
                  <a:pt x="3311" y="567"/>
                  <a:pt x="3243" y="579"/>
                </a:cubicBezTo>
                <a:cubicBezTo>
                  <a:pt x="3216" y="588"/>
                  <a:pt x="3190" y="597"/>
                  <a:pt x="3163" y="606"/>
                </a:cubicBezTo>
                <a:cubicBezTo>
                  <a:pt x="3154" y="609"/>
                  <a:pt x="3137" y="615"/>
                  <a:pt x="3137" y="615"/>
                </a:cubicBezTo>
                <a:cubicBezTo>
                  <a:pt x="3060" y="600"/>
                  <a:pt x="2997" y="578"/>
                  <a:pt x="2933" y="535"/>
                </a:cubicBezTo>
                <a:cubicBezTo>
                  <a:pt x="2924" y="529"/>
                  <a:pt x="2915" y="523"/>
                  <a:pt x="2906" y="517"/>
                </a:cubicBezTo>
                <a:cubicBezTo>
                  <a:pt x="2890" y="507"/>
                  <a:pt x="2853" y="499"/>
                  <a:pt x="2853" y="499"/>
                </a:cubicBezTo>
                <a:cubicBezTo>
                  <a:pt x="2728" y="504"/>
                  <a:pt x="2668" y="492"/>
                  <a:pt x="2570" y="526"/>
                </a:cubicBezTo>
                <a:cubicBezTo>
                  <a:pt x="2528" y="515"/>
                  <a:pt x="2513" y="524"/>
                  <a:pt x="2499" y="482"/>
                </a:cubicBezTo>
                <a:cubicBezTo>
                  <a:pt x="2519" y="423"/>
                  <a:pt x="2492" y="485"/>
                  <a:pt x="2534" y="437"/>
                </a:cubicBezTo>
                <a:cubicBezTo>
                  <a:pt x="2548" y="421"/>
                  <a:pt x="2570" y="384"/>
                  <a:pt x="2570" y="384"/>
                </a:cubicBezTo>
                <a:cubicBezTo>
                  <a:pt x="2560" y="343"/>
                  <a:pt x="2560" y="328"/>
                  <a:pt x="2525" y="304"/>
                </a:cubicBezTo>
                <a:cubicBezTo>
                  <a:pt x="2475" y="228"/>
                  <a:pt x="2484" y="238"/>
                  <a:pt x="2543" y="278"/>
                </a:cubicBezTo>
                <a:cubicBezTo>
                  <a:pt x="2589" y="344"/>
                  <a:pt x="2559" y="384"/>
                  <a:pt x="2534" y="455"/>
                </a:cubicBezTo>
                <a:cubicBezTo>
                  <a:pt x="2531" y="465"/>
                  <a:pt x="2516" y="466"/>
                  <a:pt x="2508" y="473"/>
                </a:cubicBezTo>
                <a:cubicBezTo>
                  <a:pt x="2486" y="492"/>
                  <a:pt x="2481" y="505"/>
                  <a:pt x="2454" y="517"/>
                </a:cubicBezTo>
                <a:cubicBezTo>
                  <a:pt x="2437" y="525"/>
                  <a:pt x="2401" y="535"/>
                  <a:pt x="2401" y="535"/>
                </a:cubicBezTo>
                <a:cubicBezTo>
                  <a:pt x="2392" y="541"/>
                  <a:pt x="2384" y="548"/>
                  <a:pt x="2375" y="553"/>
                </a:cubicBezTo>
                <a:cubicBezTo>
                  <a:pt x="2367" y="557"/>
                  <a:pt x="2356" y="556"/>
                  <a:pt x="2348" y="561"/>
                </a:cubicBezTo>
                <a:cubicBezTo>
                  <a:pt x="2302" y="591"/>
                  <a:pt x="2343" y="585"/>
                  <a:pt x="2295" y="606"/>
                </a:cubicBezTo>
                <a:cubicBezTo>
                  <a:pt x="2224" y="637"/>
                  <a:pt x="2148" y="663"/>
                  <a:pt x="2073" y="685"/>
                </a:cubicBezTo>
                <a:cubicBezTo>
                  <a:pt x="2067" y="706"/>
                  <a:pt x="2056" y="727"/>
                  <a:pt x="2073" y="748"/>
                </a:cubicBezTo>
                <a:cubicBezTo>
                  <a:pt x="2079" y="755"/>
                  <a:pt x="2091" y="753"/>
                  <a:pt x="2100" y="756"/>
                </a:cubicBezTo>
                <a:cubicBezTo>
                  <a:pt x="2118" y="762"/>
                  <a:pt x="2135" y="768"/>
                  <a:pt x="2153" y="774"/>
                </a:cubicBezTo>
                <a:cubicBezTo>
                  <a:pt x="2163" y="777"/>
                  <a:pt x="2170" y="787"/>
                  <a:pt x="2180" y="792"/>
                </a:cubicBezTo>
                <a:cubicBezTo>
                  <a:pt x="2205" y="805"/>
                  <a:pt x="2232" y="818"/>
                  <a:pt x="2259" y="827"/>
                </a:cubicBezTo>
                <a:cubicBezTo>
                  <a:pt x="2268" y="836"/>
                  <a:pt x="2275" y="848"/>
                  <a:pt x="2286" y="854"/>
                </a:cubicBezTo>
                <a:cubicBezTo>
                  <a:pt x="2302" y="863"/>
                  <a:pt x="2339" y="872"/>
                  <a:pt x="2339" y="872"/>
                </a:cubicBezTo>
                <a:cubicBezTo>
                  <a:pt x="2350" y="888"/>
                  <a:pt x="2354" y="909"/>
                  <a:pt x="2366" y="925"/>
                </a:cubicBezTo>
                <a:cubicBezTo>
                  <a:pt x="2380" y="943"/>
                  <a:pt x="2401" y="954"/>
                  <a:pt x="2419" y="969"/>
                </a:cubicBezTo>
                <a:cubicBezTo>
                  <a:pt x="2427" y="976"/>
                  <a:pt x="2446" y="976"/>
                  <a:pt x="2446" y="987"/>
                </a:cubicBezTo>
                <a:cubicBezTo>
                  <a:pt x="2446" y="996"/>
                  <a:pt x="2427" y="982"/>
                  <a:pt x="2419" y="978"/>
                </a:cubicBezTo>
                <a:cubicBezTo>
                  <a:pt x="2385" y="961"/>
                  <a:pt x="2396" y="959"/>
                  <a:pt x="2366" y="934"/>
                </a:cubicBezTo>
                <a:cubicBezTo>
                  <a:pt x="2336" y="909"/>
                  <a:pt x="2296" y="866"/>
                  <a:pt x="2259" y="854"/>
                </a:cubicBezTo>
                <a:cubicBezTo>
                  <a:pt x="2241" y="848"/>
                  <a:pt x="2206" y="836"/>
                  <a:pt x="2206" y="836"/>
                </a:cubicBezTo>
                <a:cubicBezTo>
                  <a:pt x="2194" y="871"/>
                  <a:pt x="2192" y="907"/>
                  <a:pt x="2180" y="942"/>
                </a:cubicBezTo>
                <a:cubicBezTo>
                  <a:pt x="2177" y="972"/>
                  <a:pt x="2177" y="1002"/>
                  <a:pt x="2171" y="1031"/>
                </a:cubicBezTo>
                <a:cubicBezTo>
                  <a:pt x="2168" y="1049"/>
                  <a:pt x="2153" y="1084"/>
                  <a:pt x="2153" y="1084"/>
                </a:cubicBezTo>
                <a:cubicBezTo>
                  <a:pt x="2155" y="1090"/>
                  <a:pt x="2182" y="1152"/>
                  <a:pt x="2135" y="1093"/>
                </a:cubicBezTo>
                <a:cubicBezTo>
                  <a:pt x="2129" y="1086"/>
                  <a:pt x="2130" y="1076"/>
                  <a:pt x="2127" y="1067"/>
                </a:cubicBezTo>
                <a:cubicBezTo>
                  <a:pt x="2116" y="991"/>
                  <a:pt x="2108" y="908"/>
                  <a:pt x="2180" y="863"/>
                </a:cubicBezTo>
                <a:cubicBezTo>
                  <a:pt x="2183" y="854"/>
                  <a:pt x="2190" y="845"/>
                  <a:pt x="2189" y="836"/>
                </a:cubicBezTo>
                <a:cubicBezTo>
                  <a:pt x="2182" y="772"/>
                  <a:pt x="2154" y="782"/>
                  <a:pt x="2118" y="739"/>
                </a:cubicBezTo>
                <a:cubicBezTo>
                  <a:pt x="2094" y="710"/>
                  <a:pt x="2085" y="689"/>
                  <a:pt x="2047" y="677"/>
                </a:cubicBezTo>
                <a:cubicBezTo>
                  <a:pt x="2017" y="684"/>
                  <a:pt x="1989" y="700"/>
                  <a:pt x="1958" y="703"/>
                </a:cubicBezTo>
                <a:cubicBezTo>
                  <a:pt x="1896" y="709"/>
                  <a:pt x="1772" y="721"/>
                  <a:pt x="1772" y="721"/>
                </a:cubicBezTo>
                <a:cubicBezTo>
                  <a:pt x="1759" y="718"/>
                  <a:pt x="1711" y="706"/>
                  <a:pt x="1710" y="703"/>
                </a:cubicBezTo>
                <a:cubicBezTo>
                  <a:pt x="1697" y="672"/>
                  <a:pt x="1749" y="632"/>
                  <a:pt x="1763" y="615"/>
                </a:cubicBezTo>
                <a:cubicBezTo>
                  <a:pt x="1770" y="607"/>
                  <a:pt x="1773" y="595"/>
                  <a:pt x="1781" y="588"/>
                </a:cubicBezTo>
                <a:cubicBezTo>
                  <a:pt x="1797" y="574"/>
                  <a:pt x="1834" y="553"/>
                  <a:pt x="1834" y="553"/>
                </a:cubicBezTo>
                <a:cubicBezTo>
                  <a:pt x="1856" y="488"/>
                  <a:pt x="1827" y="565"/>
                  <a:pt x="1861" y="499"/>
                </a:cubicBezTo>
                <a:cubicBezTo>
                  <a:pt x="1874" y="473"/>
                  <a:pt x="1880" y="439"/>
                  <a:pt x="1887" y="411"/>
                </a:cubicBezTo>
                <a:cubicBezTo>
                  <a:pt x="1897" y="334"/>
                  <a:pt x="1887" y="187"/>
                  <a:pt x="1940" y="127"/>
                </a:cubicBezTo>
                <a:cubicBezTo>
                  <a:pt x="1976" y="86"/>
                  <a:pt x="2006" y="60"/>
                  <a:pt x="2056" y="39"/>
                </a:cubicBezTo>
                <a:cubicBezTo>
                  <a:pt x="2076" y="31"/>
                  <a:pt x="2157" y="0"/>
                  <a:pt x="2073" y="21"/>
                </a:cubicBezTo>
                <a:cubicBezTo>
                  <a:pt x="2029" y="50"/>
                  <a:pt x="1984" y="80"/>
                  <a:pt x="1940" y="109"/>
                </a:cubicBezTo>
                <a:cubicBezTo>
                  <a:pt x="1931" y="115"/>
                  <a:pt x="1923" y="121"/>
                  <a:pt x="1914" y="127"/>
                </a:cubicBezTo>
                <a:cubicBezTo>
                  <a:pt x="1905" y="133"/>
                  <a:pt x="1887" y="145"/>
                  <a:pt x="1887" y="145"/>
                </a:cubicBezTo>
                <a:cubicBezTo>
                  <a:pt x="1882" y="166"/>
                  <a:pt x="1870" y="186"/>
                  <a:pt x="1870" y="207"/>
                </a:cubicBezTo>
                <a:cubicBezTo>
                  <a:pt x="1870" y="258"/>
                  <a:pt x="1886" y="300"/>
                  <a:pt x="1896" y="349"/>
                </a:cubicBezTo>
                <a:cubicBezTo>
                  <a:pt x="1916" y="342"/>
                  <a:pt x="1938" y="340"/>
                  <a:pt x="1958" y="331"/>
                </a:cubicBezTo>
                <a:cubicBezTo>
                  <a:pt x="2053" y="290"/>
                  <a:pt x="1924" y="332"/>
                  <a:pt x="2011" y="304"/>
                </a:cubicBezTo>
                <a:cubicBezTo>
                  <a:pt x="2030" y="298"/>
                  <a:pt x="2081" y="284"/>
                  <a:pt x="2091" y="278"/>
                </a:cubicBezTo>
                <a:cubicBezTo>
                  <a:pt x="2100" y="272"/>
                  <a:pt x="2108" y="264"/>
                  <a:pt x="2118" y="260"/>
                </a:cubicBezTo>
                <a:cubicBezTo>
                  <a:pt x="2135" y="252"/>
                  <a:pt x="2186" y="232"/>
                  <a:pt x="2171" y="242"/>
                </a:cubicBezTo>
                <a:cubicBezTo>
                  <a:pt x="2109" y="284"/>
                  <a:pt x="2136" y="266"/>
                  <a:pt x="2091" y="296"/>
                </a:cubicBezTo>
                <a:cubicBezTo>
                  <a:pt x="2076" y="306"/>
                  <a:pt x="2056" y="307"/>
                  <a:pt x="2038" y="313"/>
                </a:cubicBezTo>
                <a:cubicBezTo>
                  <a:pt x="2029" y="316"/>
                  <a:pt x="2011" y="322"/>
                  <a:pt x="2011" y="322"/>
                </a:cubicBezTo>
                <a:cubicBezTo>
                  <a:pt x="1979" y="344"/>
                  <a:pt x="1942" y="363"/>
                  <a:pt x="1905" y="375"/>
                </a:cubicBezTo>
                <a:cubicBezTo>
                  <a:pt x="1893" y="393"/>
                  <a:pt x="1882" y="411"/>
                  <a:pt x="1870" y="429"/>
                </a:cubicBezTo>
                <a:cubicBezTo>
                  <a:pt x="1864" y="438"/>
                  <a:pt x="1852" y="455"/>
                  <a:pt x="1852" y="455"/>
                </a:cubicBezTo>
                <a:cubicBezTo>
                  <a:pt x="1840" y="504"/>
                  <a:pt x="1849" y="536"/>
                  <a:pt x="1799" y="553"/>
                </a:cubicBezTo>
                <a:cubicBezTo>
                  <a:pt x="1783" y="537"/>
                  <a:pt x="1760" y="526"/>
                  <a:pt x="1746" y="508"/>
                </a:cubicBezTo>
                <a:cubicBezTo>
                  <a:pt x="1739" y="499"/>
                  <a:pt x="1715" y="443"/>
                  <a:pt x="1710" y="429"/>
                </a:cubicBezTo>
                <a:cubicBezTo>
                  <a:pt x="1713" y="452"/>
                  <a:pt x="1713" y="476"/>
                  <a:pt x="1719" y="499"/>
                </a:cubicBezTo>
                <a:cubicBezTo>
                  <a:pt x="1727" y="528"/>
                  <a:pt x="1764" y="555"/>
                  <a:pt x="1781" y="579"/>
                </a:cubicBezTo>
                <a:cubicBezTo>
                  <a:pt x="1797" y="626"/>
                  <a:pt x="1795" y="598"/>
                  <a:pt x="1754" y="659"/>
                </a:cubicBezTo>
                <a:cubicBezTo>
                  <a:pt x="1688" y="757"/>
                  <a:pt x="1663" y="754"/>
                  <a:pt x="1542" y="765"/>
                </a:cubicBezTo>
                <a:cubicBezTo>
                  <a:pt x="1461" y="786"/>
                  <a:pt x="1485" y="763"/>
                  <a:pt x="1453" y="810"/>
                </a:cubicBezTo>
                <a:cubicBezTo>
                  <a:pt x="1474" y="816"/>
                  <a:pt x="1497" y="815"/>
                  <a:pt x="1515" y="827"/>
                </a:cubicBezTo>
                <a:cubicBezTo>
                  <a:pt x="1534" y="840"/>
                  <a:pt x="1543" y="864"/>
                  <a:pt x="1559" y="880"/>
                </a:cubicBezTo>
                <a:cubicBezTo>
                  <a:pt x="1580" y="944"/>
                  <a:pt x="1553" y="1029"/>
                  <a:pt x="1515" y="1084"/>
                </a:cubicBezTo>
                <a:cubicBezTo>
                  <a:pt x="1521" y="1030"/>
                  <a:pt x="1544" y="961"/>
                  <a:pt x="1524" y="907"/>
                </a:cubicBezTo>
                <a:cubicBezTo>
                  <a:pt x="1520" y="896"/>
                  <a:pt x="1463" y="839"/>
                  <a:pt x="1453" y="827"/>
                </a:cubicBezTo>
                <a:cubicBezTo>
                  <a:pt x="1433" y="803"/>
                  <a:pt x="1415" y="769"/>
                  <a:pt x="1391" y="748"/>
                </a:cubicBezTo>
                <a:cubicBezTo>
                  <a:pt x="1375" y="734"/>
                  <a:pt x="1338" y="712"/>
                  <a:pt x="1338" y="712"/>
                </a:cubicBezTo>
                <a:cubicBezTo>
                  <a:pt x="1332" y="703"/>
                  <a:pt x="1329" y="691"/>
                  <a:pt x="1320" y="685"/>
                </a:cubicBezTo>
                <a:cubicBezTo>
                  <a:pt x="1304" y="675"/>
                  <a:pt x="1267" y="668"/>
                  <a:pt x="1267" y="668"/>
                </a:cubicBezTo>
                <a:cubicBezTo>
                  <a:pt x="1249" y="674"/>
                  <a:pt x="1227" y="672"/>
                  <a:pt x="1214" y="685"/>
                </a:cubicBezTo>
                <a:cubicBezTo>
                  <a:pt x="1170" y="729"/>
                  <a:pt x="1144" y="790"/>
                  <a:pt x="1116" y="845"/>
                </a:cubicBezTo>
                <a:cubicBezTo>
                  <a:pt x="1107" y="863"/>
                  <a:pt x="1098" y="880"/>
                  <a:pt x="1090" y="898"/>
                </a:cubicBezTo>
                <a:cubicBezTo>
                  <a:pt x="1082" y="915"/>
                  <a:pt x="1072" y="951"/>
                  <a:pt x="1072" y="951"/>
                </a:cubicBezTo>
                <a:cubicBezTo>
                  <a:pt x="1069" y="969"/>
                  <a:pt x="1063" y="1023"/>
                  <a:pt x="1063" y="1005"/>
                </a:cubicBezTo>
                <a:cubicBezTo>
                  <a:pt x="1063" y="945"/>
                  <a:pt x="1090" y="861"/>
                  <a:pt x="1125" y="810"/>
                </a:cubicBezTo>
                <a:cubicBezTo>
                  <a:pt x="1133" y="884"/>
                  <a:pt x="1122" y="905"/>
                  <a:pt x="1178" y="942"/>
                </a:cubicBezTo>
                <a:cubicBezTo>
                  <a:pt x="1184" y="951"/>
                  <a:pt x="1203" y="961"/>
                  <a:pt x="1196" y="969"/>
                </a:cubicBezTo>
                <a:cubicBezTo>
                  <a:pt x="1189" y="977"/>
                  <a:pt x="1176" y="960"/>
                  <a:pt x="1170" y="951"/>
                </a:cubicBezTo>
                <a:cubicBezTo>
                  <a:pt x="1155" y="927"/>
                  <a:pt x="1152" y="898"/>
                  <a:pt x="1143" y="872"/>
                </a:cubicBezTo>
                <a:cubicBezTo>
                  <a:pt x="1139" y="862"/>
                  <a:pt x="1130" y="855"/>
                  <a:pt x="1125" y="845"/>
                </a:cubicBezTo>
                <a:cubicBezTo>
                  <a:pt x="1121" y="837"/>
                  <a:pt x="1119" y="827"/>
                  <a:pt x="1116" y="818"/>
                </a:cubicBezTo>
                <a:cubicBezTo>
                  <a:pt x="1140" y="783"/>
                  <a:pt x="1133" y="771"/>
                  <a:pt x="1170" y="748"/>
                </a:cubicBezTo>
                <a:cubicBezTo>
                  <a:pt x="1176" y="739"/>
                  <a:pt x="1197" y="724"/>
                  <a:pt x="1187" y="721"/>
                </a:cubicBezTo>
                <a:cubicBezTo>
                  <a:pt x="1160" y="714"/>
                  <a:pt x="1134" y="739"/>
                  <a:pt x="1107" y="748"/>
                </a:cubicBezTo>
                <a:cubicBezTo>
                  <a:pt x="1089" y="754"/>
                  <a:pt x="1054" y="765"/>
                  <a:pt x="1054" y="765"/>
                </a:cubicBezTo>
                <a:cubicBezTo>
                  <a:pt x="1045" y="771"/>
                  <a:pt x="1028" y="772"/>
                  <a:pt x="1028" y="783"/>
                </a:cubicBezTo>
                <a:cubicBezTo>
                  <a:pt x="1028" y="792"/>
                  <a:pt x="1046" y="778"/>
                  <a:pt x="1054" y="774"/>
                </a:cubicBezTo>
                <a:cubicBezTo>
                  <a:pt x="1064" y="769"/>
                  <a:pt x="1071" y="760"/>
                  <a:pt x="1081" y="756"/>
                </a:cubicBezTo>
                <a:cubicBezTo>
                  <a:pt x="1095" y="751"/>
                  <a:pt x="1110" y="751"/>
                  <a:pt x="1125" y="748"/>
                </a:cubicBezTo>
                <a:cubicBezTo>
                  <a:pt x="1149" y="743"/>
                  <a:pt x="1196" y="730"/>
                  <a:pt x="1196" y="730"/>
                </a:cubicBezTo>
                <a:cubicBezTo>
                  <a:pt x="1205" y="724"/>
                  <a:pt x="1217" y="721"/>
                  <a:pt x="1223" y="712"/>
                </a:cubicBezTo>
                <a:cubicBezTo>
                  <a:pt x="1233" y="696"/>
                  <a:pt x="1240" y="659"/>
                  <a:pt x="1240" y="659"/>
                </a:cubicBezTo>
                <a:cubicBezTo>
                  <a:pt x="1230" y="626"/>
                  <a:pt x="1224" y="566"/>
                  <a:pt x="1196" y="544"/>
                </a:cubicBezTo>
                <a:cubicBezTo>
                  <a:pt x="1186" y="536"/>
                  <a:pt x="1128" y="527"/>
                  <a:pt x="1125" y="526"/>
                </a:cubicBezTo>
                <a:cubicBezTo>
                  <a:pt x="1017" y="531"/>
                  <a:pt x="939" y="531"/>
                  <a:pt x="842" y="561"/>
                </a:cubicBezTo>
                <a:cubicBezTo>
                  <a:pt x="812" y="558"/>
                  <a:pt x="783" y="553"/>
                  <a:pt x="753" y="553"/>
                </a:cubicBezTo>
                <a:cubicBezTo>
                  <a:pt x="673" y="553"/>
                  <a:pt x="594" y="561"/>
                  <a:pt x="514" y="561"/>
                </a:cubicBezTo>
                <a:cubicBezTo>
                  <a:pt x="493" y="561"/>
                  <a:pt x="555" y="556"/>
                  <a:pt x="576" y="553"/>
                </a:cubicBezTo>
                <a:cubicBezTo>
                  <a:pt x="591" y="551"/>
                  <a:pt x="605" y="547"/>
                  <a:pt x="620" y="544"/>
                </a:cubicBezTo>
                <a:cubicBezTo>
                  <a:pt x="676" y="531"/>
                  <a:pt x="731" y="522"/>
                  <a:pt x="780" y="491"/>
                </a:cubicBezTo>
                <a:cubicBezTo>
                  <a:pt x="804" y="453"/>
                  <a:pt x="817" y="466"/>
                  <a:pt x="842" y="429"/>
                </a:cubicBezTo>
                <a:cubicBezTo>
                  <a:pt x="862" y="368"/>
                  <a:pt x="862" y="298"/>
                  <a:pt x="868" y="234"/>
                </a:cubicBezTo>
                <a:cubicBezTo>
                  <a:pt x="871" y="293"/>
                  <a:pt x="839" y="366"/>
                  <a:pt x="877" y="411"/>
                </a:cubicBezTo>
                <a:cubicBezTo>
                  <a:pt x="928" y="472"/>
                  <a:pt x="1023" y="393"/>
                  <a:pt x="1063" y="366"/>
                </a:cubicBezTo>
                <a:cubicBezTo>
                  <a:pt x="1072" y="360"/>
                  <a:pt x="1090" y="349"/>
                  <a:pt x="1090" y="349"/>
                </a:cubicBezTo>
                <a:cubicBezTo>
                  <a:pt x="1113" y="312"/>
                  <a:pt x="1128" y="305"/>
                  <a:pt x="1170" y="296"/>
                </a:cubicBezTo>
                <a:cubicBezTo>
                  <a:pt x="1260" y="308"/>
                  <a:pt x="1243" y="299"/>
                  <a:pt x="1187" y="313"/>
                </a:cubicBezTo>
                <a:cubicBezTo>
                  <a:pt x="1178" y="315"/>
                  <a:pt x="1170" y="319"/>
                  <a:pt x="1161" y="322"/>
                </a:cubicBezTo>
                <a:cubicBezTo>
                  <a:pt x="1149" y="325"/>
                  <a:pt x="1137" y="328"/>
                  <a:pt x="1125" y="331"/>
                </a:cubicBezTo>
                <a:cubicBezTo>
                  <a:pt x="1069" y="360"/>
                  <a:pt x="1112" y="341"/>
                  <a:pt x="1054" y="358"/>
                </a:cubicBezTo>
                <a:cubicBezTo>
                  <a:pt x="1036" y="363"/>
                  <a:pt x="1001" y="375"/>
                  <a:pt x="1001" y="375"/>
                </a:cubicBezTo>
                <a:cubicBezTo>
                  <a:pt x="975" y="393"/>
                  <a:pt x="961" y="427"/>
                  <a:pt x="930" y="437"/>
                </a:cubicBezTo>
                <a:cubicBezTo>
                  <a:pt x="867" y="458"/>
                  <a:pt x="784" y="453"/>
                  <a:pt x="726" y="491"/>
                </a:cubicBezTo>
                <a:cubicBezTo>
                  <a:pt x="684" y="518"/>
                  <a:pt x="710" y="505"/>
                  <a:pt x="647" y="526"/>
                </a:cubicBezTo>
                <a:cubicBezTo>
                  <a:pt x="494" y="578"/>
                  <a:pt x="690" y="548"/>
                  <a:pt x="540" y="579"/>
                </a:cubicBezTo>
                <a:cubicBezTo>
                  <a:pt x="478" y="592"/>
                  <a:pt x="414" y="595"/>
                  <a:pt x="354" y="615"/>
                </a:cubicBezTo>
                <a:cubicBezTo>
                  <a:pt x="438" y="640"/>
                  <a:pt x="320" y="602"/>
                  <a:pt x="407" y="641"/>
                </a:cubicBezTo>
                <a:cubicBezTo>
                  <a:pt x="424" y="649"/>
                  <a:pt x="461" y="659"/>
                  <a:pt x="461" y="659"/>
                </a:cubicBezTo>
                <a:cubicBezTo>
                  <a:pt x="485" y="675"/>
                  <a:pt x="514" y="691"/>
                  <a:pt x="540" y="703"/>
                </a:cubicBezTo>
                <a:cubicBezTo>
                  <a:pt x="557" y="711"/>
                  <a:pt x="594" y="721"/>
                  <a:pt x="594" y="721"/>
                </a:cubicBezTo>
                <a:cubicBezTo>
                  <a:pt x="610" y="732"/>
                  <a:pt x="631" y="736"/>
                  <a:pt x="647" y="748"/>
                </a:cubicBezTo>
                <a:cubicBezTo>
                  <a:pt x="667" y="763"/>
                  <a:pt x="724" y="809"/>
                  <a:pt x="700" y="801"/>
                </a:cubicBezTo>
                <a:cubicBezTo>
                  <a:pt x="666" y="790"/>
                  <a:pt x="637" y="774"/>
                  <a:pt x="602" y="765"/>
                </a:cubicBezTo>
                <a:cubicBezTo>
                  <a:pt x="572" y="735"/>
                  <a:pt x="550" y="733"/>
                  <a:pt x="514" y="712"/>
                </a:cubicBezTo>
                <a:cubicBezTo>
                  <a:pt x="428" y="660"/>
                  <a:pt x="338" y="630"/>
                  <a:pt x="239" y="615"/>
                </a:cubicBezTo>
                <a:cubicBezTo>
                  <a:pt x="195" y="618"/>
                  <a:pt x="150" y="618"/>
                  <a:pt x="106" y="623"/>
                </a:cubicBezTo>
                <a:cubicBezTo>
                  <a:pt x="71" y="627"/>
                  <a:pt x="36" y="652"/>
                  <a:pt x="0" y="659"/>
                </a:cubicBezTo>
                <a:cubicBezTo>
                  <a:pt x="43" y="630"/>
                  <a:pt x="55" y="615"/>
                  <a:pt x="106" y="615"/>
                </a:cubicBezTo>
              </a:path>
            </a:pathLst>
          </a:cu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125959" name="TextBox 1">
            <a:extLst>
              <a:ext uri="{FF2B5EF4-FFF2-40B4-BE49-F238E27FC236}">
                <a16:creationId xmlns:a16="http://schemas.microsoft.com/office/drawing/2014/main" id="{A7136520-DCB7-1B4E-8187-A391E73CED3B}"/>
              </a:ext>
            </a:extLst>
          </p:cNvPr>
          <p:cNvSpPr txBox="1">
            <a:spLocks noChangeArrowheads="1"/>
          </p:cNvSpPr>
          <p:nvPr/>
        </p:nvSpPr>
        <p:spPr bwMode="auto">
          <a:xfrm>
            <a:off x="4538663" y="6443663"/>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 name="Text Placeholder 2">
            <a:extLst>
              <a:ext uri="{FF2B5EF4-FFF2-40B4-BE49-F238E27FC236}">
                <a16:creationId xmlns:a16="http://schemas.microsoft.com/office/drawing/2014/main" id="{186C577E-B0BA-5549-B861-BFBA6849286F}"/>
              </a:ext>
            </a:extLst>
          </p:cNvPr>
          <p:cNvSpPr>
            <a:spLocks noGrp="1"/>
          </p:cNvSpPr>
          <p:nvPr>
            <p:ph type="body" sz="half" idx="1"/>
          </p:nvPr>
        </p:nvSpPr>
        <p:spPr>
          <a:xfrm>
            <a:off x="589596" y="3035301"/>
            <a:ext cx="4491038" cy="4554537"/>
          </a:xfrm>
        </p:spPr>
        <p:txBody>
          <a:bodyPr/>
          <a:lstStyle/>
          <a:p>
            <a:pPr marL="0" indent="0">
              <a:buNone/>
            </a:pPr>
            <a:r>
              <a:rPr lang="en-US" sz="3600" dirty="0"/>
              <a:t>Linear</a:t>
            </a:r>
          </a:p>
          <a:p>
            <a:pPr marL="0" indent="0">
              <a:buNone/>
            </a:pPr>
            <a:endParaRPr lang="en-US" sz="3600" dirty="0"/>
          </a:p>
          <a:p>
            <a:pPr marL="0" indent="0">
              <a:buNone/>
            </a:pPr>
            <a:endParaRPr lang="en-US" sz="3600" dirty="0"/>
          </a:p>
          <a:p>
            <a:pPr marL="0" indent="0">
              <a:buNone/>
            </a:pPr>
            <a:r>
              <a:rPr lang="en-US" sz="3600" dirty="0"/>
              <a:t>Branching</a:t>
            </a:r>
          </a:p>
        </p:txBody>
      </p:sp>
      <p:sp>
        <p:nvSpPr>
          <p:cNvPr id="9" name="Rectangle 8">
            <a:extLst>
              <a:ext uri="{FF2B5EF4-FFF2-40B4-BE49-F238E27FC236}">
                <a16:creationId xmlns:a16="http://schemas.microsoft.com/office/drawing/2014/main" id="{A4AE6770-5860-4F41-8AF1-EC53B471DEE9}"/>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id="{AB19774B-A5E9-6442-BDAE-A99C16FFF1F6}"/>
              </a:ext>
            </a:extLst>
          </p:cNvPr>
          <p:cNvSpPr txBox="1">
            <a:spLocks noChangeArrowheads="1"/>
          </p:cNvSpPr>
          <p:nvPr/>
        </p:nvSpPr>
        <p:spPr bwMode="auto">
          <a:xfrm>
            <a:off x="0" y="290513"/>
            <a:ext cx="9952038" cy="1323975"/>
          </a:xfrm>
          <a:prstGeom prst="rect">
            <a:avLst/>
          </a:prstGeom>
          <a:noFill/>
          <a:ln w="9525" algn="ctr">
            <a:noFill/>
            <a:miter lim="800000"/>
            <a:headEnd/>
            <a:tailEnd/>
          </a:ln>
          <a:effec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defRPr/>
            </a:pPr>
            <a:r>
              <a:rPr lang="en-US" altLang="en-US" sz="4000" b="0" dirty="0">
                <a:solidFill>
                  <a:srgbClr val="B3C33C"/>
                </a:solidFill>
                <a:effectLst>
                  <a:outerShdw blurRad="38100" dist="38100" dir="2700000" algn="tl">
                    <a:srgbClr val="FFFFFF"/>
                  </a:outerShdw>
                </a:effectLst>
                <a:latin typeface="Helvetica" pitchFamily="2" charset="0"/>
              </a:rPr>
              <a:t>Being mindful of Question Types that </a:t>
            </a:r>
          </a:p>
          <a:p>
            <a:pPr algn="ctr">
              <a:defRPr/>
            </a:pPr>
            <a:r>
              <a:rPr lang="en-US" altLang="en-US" sz="4000" b="0" dirty="0">
                <a:solidFill>
                  <a:srgbClr val="B3C33C"/>
                </a:solidFill>
                <a:effectLst>
                  <a:outerShdw blurRad="38100" dist="38100" dir="2700000" algn="tl">
                    <a:srgbClr val="FFFFFF"/>
                  </a:outerShdw>
                </a:effectLst>
                <a:latin typeface="Helvetica" pitchFamily="2" charset="0"/>
              </a:rPr>
              <a:t>will limit what you learn</a:t>
            </a:r>
          </a:p>
        </p:txBody>
      </p:sp>
      <p:sp>
        <p:nvSpPr>
          <p:cNvPr id="117762" name="Text Box 3">
            <a:extLst>
              <a:ext uri="{FF2B5EF4-FFF2-40B4-BE49-F238E27FC236}">
                <a16:creationId xmlns:a16="http://schemas.microsoft.com/office/drawing/2014/main" id="{ADDEC3D5-7DB3-DC43-9A20-3409023BB7E1}"/>
              </a:ext>
            </a:extLst>
          </p:cNvPr>
          <p:cNvSpPr txBox="1">
            <a:spLocks noChangeArrowheads="1"/>
          </p:cNvSpPr>
          <p:nvPr/>
        </p:nvSpPr>
        <p:spPr bwMode="auto">
          <a:xfrm>
            <a:off x="274638" y="1814513"/>
            <a:ext cx="9677400" cy="514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366" tIns="50683" rIns="101366" bIns="50683">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2800" b="0">
              <a:latin typeface="Helvetica" pitchFamily="2" charset="0"/>
            </a:endParaRPr>
          </a:p>
          <a:p>
            <a:r>
              <a:rPr lang="en-US" altLang="en-US" sz="2800" b="0" u="sng">
                <a:latin typeface="Helvetica" pitchFamily="2" charset="0"/>
              </a:rPr>
              <a:t>Close ended questions that lead to yes/no answers</a:t>
            </a:r>
          </a:p>
          <a:p>
            <a:endParaRPr lang="en-US" altLang="en-US" sz="2800" b="0">
              <a:latin typeface="Helvetica" pitchFamily="2" charset="0"/>
            </a:endParaRPr>
          </a:p>
          <a:p>
            <a:r>
              <a:rPr lang="en-US" altLang="en-US" sz="2800" b="0">
                <a:latin typeface="Helvetica" pitchFamily="2" charset="0"/>
              </a:rPr>
              <a:t>	</a:t>
            </a:r>
            <a:r>
              <a:rPr lang="en-US" altLang="en-US" b="0">
                <a:latin typeface="Helvetica" pitchFamily="2" charset="0"/>
              </a:rPr>
              <a:t>-Do you like shopping? </a:t>
            </a:r>
          </a:p>
          <a:p>
            <a:r>
              <a:rPr lang="en-US" altLang="en-US" b="0">
                <a:latin typeface="Helvetica" pitchFamily="2" charset="0"/>
              </a:rPr>
              <a:t>	-Is watching television important to you?</a:t>
            </a:r>
          </a:p>
          <a:p>
            <a:r>
              <a:rPr lang="en-US" altLang="en-US" b="0">
                <a:latin typeface="Helvetica" pitchFamily="2" charset="0"/>
              </a:rPr>
              <a:t> 	</a:t>
            </a:r>
          </a:p>
          <a:p>
            <a:r>
              <a:rPr lang="en-US" altLang="en-US" sz="2800" b="0" u="sng">
                <a:latin typeface="Helvetica" pitchFamily="2" charset="0"/>
              </a:rPr>
              <a:t>Leading questions with built-in answers</a:t>
            </a:r>
          </a:p>
          <a:p>
            <a:r>
              <a:rPr lang="en-US" altLang="en-US" sz="2800" b="0">
                <a:latin typeface="Helvetica" pitchFamily="2" charset="0"/>
              </a:rPr>
              <a:t>	</a:t>
            </a:r>
          </a:p>
          <a:p>
            <a:r>
              <a:rPr lang="en-US" altLang="en-US" sz="2800" b="0">
                <a:latin typeface="Helvetica" pitchFamily="2" charset="0"/>
              </a:rPr>
              <a:t>	</a:t>
            </a:r>
            <a:r>
              <a:rPr lang="en-US" altLang="en-US" b="0">
                <a:latin typeface="Helvetica" pitchFamily="2" charset="0"/>
              </a:rPr>
              <a:t>-You like going shopping don</a:t>
            </a:r>
            <a:r>
              <a:rPr lang="ja-JP" altLang="en-US" b="0">
                <a:latin typeface="Helvetica" pitchFamily="2" charset="0"/>
              </a:rPr>
              <a:t>’</a:t>
            </a:r>
            <a:r>
              <a:rPr lang="en-US" altLang="ja-JP" b="0">
                <a:latin typeface="Helvetica" pitchFamily="2" charset="0"/>
              </a:rPr>
              <a:t>t you? (while nodding your 	   </a:t>
            </a:r>
          </a:p>
          <a:p>
            <a:r>
              <a:rPr lang="en-US" altLang="ja-JP" b="0">
                <a:latin typeface="Helvetica" pitchFamily="2" charset="0"/>
              </a:rPr>
              <a:t>            head yes)</a:t>
            </a:r>
          </a:p>
          <a:p>
            <a:r>
              <a:rPr lang="en-US" altLang="en-US" b="0">
                <a:latin typeface="Helvetica" pitchFamily="2" charset="0"/>
              </a:rPr>
              <a:t>	-Jane is your friend isn</a:t>
            </a:r>
            <a:r>
              <a:rPr lang="ja-JP" altLang="en-US" b="0">
                <a:latin typeface="Helvetica" pitchFamily="2" charset="0"/>
              </a:rPr>
              <a:t>’</a:t>
            </a:r>
            <a:r>
              <a:rPr lang="en-US" altLang="ja-JP" b="0">
                <a:latin typeface="Helvetica" pitchFamily="2" charset="0"/>
              </a:rPr>
              <a:t>t she?</a:t>
            </a:r>
            <a:endParaRPr lang="en-US" altLang="ja-JP" sz="2800" b="0">
              <a:latin typeface="Helvetica" pitchFamily="2" charset="0"/>
            </a:endParaRPr>
          </a:p>
          <a:p>
            <a:endParaRPr lang="en-US" altLang="en-US" sz="3600" b="0">
              <a:latin typeface="Helvetica"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76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76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76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776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26431</TotalTime>
  <Words>2438</Words>
  <Application>Microsoft Macintosh PowerPoint</Application>
  <PresentationFormat>Custom</PresentationFormat>
  <Paragraphs>384</Paragraphs>
  <Slides>38</Slides>
  <Notes>34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Claire Hand</vt:lpstr>
      <vt:lpstr>Comic Sans MS</vt:lpstr>
      <vt:lpstr>Helvetica</vt:lpstr>
      <vt:lpstr>Lucida Handwriting</vt:lpstr>
      <vt:lpstr>Times</vt:lpstr>
      <vt:lpstr>Wingdings</vt:lpstr>
      <vt:lpstr>Office Theme</vt:lpstr>
      <vt:lpstr>PowerPoint Presentation</vt:lpstr>
      <vt:lpstr>Practical application</vt:lpstr>
      <vt:lpstr>PowerPoint Presentation</vt:lpstr>
      <vt:lpstr>Learning about Support</vt:lpstr>
      <vt:lpstr>PowerPoint Presentation</vt:lpstr>
      <vt:lpstr>7 Questions you should be able to Answer for each Person you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of Language </vt:lpstr>
      <vt:lpstr>PowerPoint Presentation</vt:lpstr>
      <vt:lpstr>PowerPoint Presentation</vt:lpstr>
      <vt:lpstr>PowerPoint Presentation</vt:lpstr>
      <vt:lpstr>Barb’s Morning Routine</vt:lpstr>
      <vt:lpstr>PowerPoint Presentation</vt:lpstr>
      <vt:lpstr>It was important to Joan to be  able to stay in bed for 30 minutes after being woken in the morning so as she could say her prayers, we discovered that what wasn’t working  for her was that  this only happened when the staff who  knew her well were on duty.</vt:lpstr>
      <vt:lpstr>PowerPoint Presentation</vt:lpstr>
      <vt:lpstr>PowerPoint Presentation</vt:lpstr>
      <vt:lpstr>PowerPoint Presentation</vt:lpstr>
      <vt:lpstr>PowerPoint Presentation</vt:lpstr>
      <vt:lpstr>PowerPoint Presentation</vt:lpstr>
      <vt:lpstr>  Your Good Day/Bad Day</vt:lpstr>
      <vt:lpstr>PowerPoint Presentation</vt:lpstr>
      <vt:lpstr>PowerPoint Presentation</vt:lpstr>
      <vt:lpstr>PowerPoint Presentation</vt:lpstr>
      <vt:lpstr>PowerPoint Presentation</vt:lpstr>
      <vt:lpstr>PowerPoint Presentation</vt:lpstr>
      <vt:lpstr>Practical 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Barb Swartz</cp:lastModifiedBy>
  <cp:revision>59</cp:revision>
  <cp:lastPrinted>2020-11-13T13:58:14Z</cp:lastPrinted>
  <dcterms:created xsi:type="dcterms:W3CDTF">2019-06-09T20:53:39Z</dcterms:created>
  <dcterms:modified xsi:type="dcterms:W3CDTF">2020-12-29T16:25:49Z</dcterms:modified>
</cp:coreProperties>
</file>